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0F4A8-0558-45D9-A061-D2878CD60002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D3B30-1499-4718-B1A8-44F608022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D3B30-1499-4718-B1A8-44F6080221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7B37-4F36-41BD-BF1C-5B754B67470A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48F-288B-49A3-BA16-9951E87E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7B37-4F36-41BD-BF1C-5B754B67470A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48F-288B-49A3-BA16-9951E87E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7B37-4F36-41BD-BF1C-5B754B67470A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48F-288B-49A3-BA16-9951E87E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7B37-4F36-41BD-BF1C-5B754B67470A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48F-288B-49A3-BA16-9951E87E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7B37-4F36-41BD-BF1C-5B754B67470A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48F-288B-49A3-BA16-9951E87E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7B37-4F36-41BD-BF1C-5B754B67470A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48F-288B-49A3-BA16-9951E87E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7B37-4F36-41BD-BF1C-5B754B67470A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48F-288B-49A3-BA16-9951E87E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7B37-4F36-41BD-BF1C-5B754B67470A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48F-288B-49A3-BA16-9951E87E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7B37-4F36-41BD-BF1C-5B754B67470A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48F-288B-49A3-BA16-9951E87E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7B37-4F36-41BD-BF1C-5B754B67470A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48F-288B-49A3-BA16-9951E87E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7B37-4F36-41BD-BF1C-5B754B67470A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55448F-288B-49A3-BA16-9951E87E2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317B37-4F36-41BD-BF1C-5B754B67470A}" type="datetimeFigureOut">
              <a:rPr lang="en-US" smtClean="0"/>
              <a:pPr/>
              <a:t>12/6/16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55448F-288B-49A3-BA16-9951E87E242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C20\Desktop\indust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9800"/>
            <a:ext cx="9144000" cy="4648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52600" y="7620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Industry</a:t>
            </a:r>
            <a:r>
              <a:rPr lang="en-US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Institute</a:t>
            </a:r>
            <a:r>
              <a:rPr lang="en-US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Interaction</a:t>
            </a:r>
          </a:p>
          <a:p>
            <a:pPr algn="ctr"/>
            <a:endParaRPr lang="en-US" sz="36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20\Desktop\New folder (2)\cte_logo_no_tex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8686800" cy="304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143000" y="4572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Introduction</a:t>
            </a:r>
            <a:endParaRPr lang="en-US" sz="3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514600"/>
            <a:ext cx="6705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1.Industry Institute Interaction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means to stimulate several industrial activities by the faculty members and the students.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2.To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accelerate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future growth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development of intercommunication between the Institute and Industry, technical knowledge is necessary.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C20\Desktop\000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429000"/>
            <a:ext cx="3581400" cy="2895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00400" y="3810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Objectives</a:t>
            </a:r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478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1.To enhance the quality of technical education it is necessary to meet the needs of the economy and industry.</a:t>
            </a:r>
          </a:p>
          <a:p>
            <a:pPr lvl="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687901"/>
            <a:ext cx="388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2.Technical education system should function at an utmost efficiency and implement quality product to the employers to obtain involvement of industry in Technical Education Programmes, with a view to gain the advantage of cross fertilization of ideas.</a:t>
            </a:r>
          </a:p>
          <a:p>
            <a:endParaRPr lang="en-US" sz="2000" dirty="0"/>
          </a:p>
        </p:txBody>
      </p:sp>
      <p:pic>
        <p:nvPicPr>
          <p:cNvPr id="2051" name="Picture 3" descr="C:\Users\PC20\Desktop\educati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95400"/>
            <a:ext cx="3429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81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Final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Thoughts</a:t>
            </a:r>
            <a:endParaRPr lang="en-US" sz="360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371600"/>
            <a:ext cx="365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1.There has been a greater need for industries to rely on technical institutions for R&amp;D. Diversification of the work force has become a prime activity for all companies.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PC20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71600"/>
            <a:ext cx="3200400" cy="2286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953000" y="41148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2.There are great opportunities for institutes to intercommunicate with companies for mutual benefits. </a:t>
            </a:r>
            <a:endParaRPr lang="en-US" sz="2000" dirty="0"/>
          </a:p>
        </p:txBody>
      </p:sp>
      <p:pic>
        <p:nvPicPr>
          <p:cNvPr id="1030" name="Picture 6" descr="http://images.clipartpanda.com/company-clipart-26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810000"/>
            <a:ext cx="35052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8382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PIMPRI CHINCHWAD COLLEGE OF ENGINEERING</a:t>
            </a: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2438400"/>
            <a:ext cx="5943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Pimpri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Chinchwad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College Of Engineering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Sector -26,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Pradhikaran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Nigdi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Near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Akurdi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Railway Station,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err="1" smtClean="0">
                <a:latin typeface="Arial" pitchFamily="34" charset="0"/>
                <a:cs typeface="Arial" pitchFamily="34" charset="0"/>
              </a:rPr>
              <a:t>Pune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- 411 044.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020 – 2765 3168, 2765 3166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pccoeadmin@gmail.com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http://www.pccoepune.com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7" name="Picture 6" descr="C:\Users\PC20\Downloads\loc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667000"/>
            <a:ext cx="304800" cy="304800"/>
          </a:xfrm>
          <a:prstGeom prst="rect">
            <a:avLst/>
          </a:prstGeom>
          <a:noFill/>
        </p:spPr>
      </p:pic>
      <p:pic>
        <p:nvPicPr>
          <p:cNvPr id="8" name="Picture 2" descr="C:\Users\PC20\Downloads\teleph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038600"/>
            <a:ext cx="152400" cy="304800"/>
          </a:xfrm>
          <a:prstGeom prst="rect">
            <a:avLst/>
          </a:prstGeom>
          <a:noFill/>
        </p:spPr>
      </p:pic>
      <p:pic>
        <p:nvPicPr>
          <p:cNvPr id="9" name="Picture 3" descr="C:\Users\PC20\Downloads\emai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057400" y="4648200"/>
            <a:ext cx="152400" cy="293080"/>
          </a:xfrm>
          <a:prstGeom prst="rect">
            <a:avLst/>
          </a:prstGeom>
          <a:noFill/>
        </p:spPr>
      </p:pic>
      <p:pic>
        <p:nvPicPr>
          <p:cNvPr id="10" name="Picture 4" descr="C:\Users\PC20\Downloads\web-lin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5257800"/>
            <a:ext cx="152400" cy="30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146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PC20</dc:creator>
  <cp:lastModifiedBy>PC20</cp:lastModifiedBy>
  <cp:revision>37</cp:revision>
  <dcterms:created xsi:type="dcterms:W3CDTF">2016-11-10T11:26:26Z</dcterms:created>
  <dcterms:modified xsi:type="dcterms:W3CDTF">2016-12-06T11:37:39Z</dcterms:modified>
</cp:coreProperties>
</file>