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7" r:id="rId4"/>
    <p:sldId id="266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E"/>
    <a:srgbClr val="051905"/>
    <a:srgbClr val="0000FF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5060D-B34C-4C27-BD40-B2B79C2874B1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6B1D14-46EA-4950-B072-C5D944746FC5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Fully licensed private hire operator, professional and courteous uniformed drivers.</a:t>
          </a:r>
          <a:endParaRPr lang="en-US" dirty="0"/>
        </a:p>
      </dgm:t>
    </dgm:pt>
    <dgm:pt modelId="{C4C24604-2B36-4458-A3F5-3A77FAD936C4}" type="parTrans" cxnId="{A523C18C-A87A-41C3-8FA2-A5836AAD8438}">
      <dgm:prSet/>
      <dgm:spPr/>
      <dgm:t>
        <a:bodyPr/>
        <a:lstStyle/>
        <a:p>
          <a:endParaRPr lang="en-US"/>
        </a:p>
      </dgm:t>
    </dgm:pt>
    <dgm:pt modelId="{9E945004-6CFA-43A7-8C78-49AEC8B20EEE}" type="sibTrans" cxnId="{A523C18C-A87A-41C3-8FA2-A5836AAD8438}">
      <dgm:prSet/>
      <dgm:spPr/>
      <dgm:t>
        <a:bodyPr/>
        <a:lstStyle/>
        <a:p>
          <a:endParaRPr lang="en-US"/>
        </a:p>
      </dgm:t>
    </dgm:pt>
    <dgm:pt modelId="{CF1604A9-0A07-49B3-9CB1-AEE151DBB15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A fleet of immaculate vehicles, airport transfer service, fully air conditioned vehicles, reliable and punctual service.</a:t>
          </a:r>
          <a:endParaRPr lang="en-US" dirty="0"/>
        </a:p>
      </dgm:t>
    </dgm:pt>
    <dgm:pt modelId="{307CE0C6-2EFF-4261-A25F-EF695A11E200}" type="parTrans" cxnId="{3E87DF4C-3166-4F6C-BF17-1D52DB79D15C}">
      <dgm:prSet/>
      <dgm:spPr/>
      <dgm:t>
        <a:bodyPr/>
        <a:lstStyle/>
        <a:p>
          <a:endParaRPr lang="en-US"/>
        </a:p>
      </dgm:t>
    </dgm:pt>
    <dgm:pt modelId="{D1CFD782-81EF-4A96-BE1F-F6E80C42A27D}" type="sibTrans" cxnId="{3E87DF4C-3166-4F6C-BF17-1D52DB79D15C}">
      <dgm:prSet/>
      <dgm:spPr/>
      <dgm:t>
        <a:bodyPr/>
        <a:lstStyle/>
        <a:p>
          <a:endParaRPr lang="en-US"/>
        </a:p>
      </dgm:t>
    </dgm:pt>
    <dgm:pt modelId="{8595C712-115A-4153-86BB-857A23F6676D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Helpful and skilled booking staff.</a:t>
          </a:r>
          <a:endParaRPr lang="en-US" dirty="0"/>
        </a:p>
      </dgm:t>
    </dgm:pt>
    <dgm:pt modelId="{98D33CA2-269E-4106-A507-C3980658E5EF}" type="parTrans" cxnId="{EFDE1A08-37C6-4048-9D01-835457F9A50C}">
      <dgm:prSet/>
      <dgm:spPr/>
      <dgm:t>
        <a:bodyPr/>
        <a:lstStyle/>
        <a:p>
          <a:endParaRPr lang="en-US"/>
        </a:p>
      </dgm:t>
    </dgm:pt>
    <dgm:pt modelId="{75CDF337-A92A-475F-A578-09E0CD072074}" type="sibTrans" cxnId="{EFDE1A08-37C6-4048-9D01-835457F9A50C}">
      <dgm:prSet/>
      <dgm:spPr/>
      <dgm:t>
        <a:bodyPr/>
        <a:lstStyle/>
        <a:p>
          <a:endParaRPr lang="en-US"/>
        </a:p>
      </dgm:t>
    </dgm:pt>
    <dgm:pt modelId="{BC0E1B45-D220-40D9-A623-0D787764A20C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Fair pricing and value for money. Satisfaction guaranteed</a:t>
          </a:r>
        </a:p>
      </dgm:t>
    </dgm:pt>
    <dgm:pt modelId="{2A5F0FB4-77D4-4032-B9DC-CDE8A941D3FF}" type="parTrans" cxnId="{15638E61-ABC3-40A2-940C-BACAE7D96E5D}">
      <dgm:prSet/>
      <dgm:spPr/>
      <dgm:t>
        <a:bodyPr/>
        <a:lstStyle/>
        <a:p>
          <a:endParaRPr lang="en-US"/>
        </a:p>
      </dgm:t>
    </dgm:pt>
    <dgm:pt modelId="{FC5EE43C-95FB-4926-9C35-B30AE80B9584}" type="sibTrans" cxnId="{15638E61-ABC3-40A2-940C-BACAE7D96E5D}">
      <dgm:prSet/>
      <dgm:spPr/>
      <dgm:t>
        <a:bodyPr/>
        <a:lstStyle/>
        <a:p>
          <a:endParaRPr lang="en-US"/>
        </a:p>
      </dgm:t>
    </dgm:pt>
    <dgm:pt modelId="{C039D24F-18A7-423A-AF40-C4D19EBCE306}" type="pres">
      <dgm:prSet presAssocID="{99F5060D-B34C-4C27-BD40-B2B79C2874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706F31-CC9D-4233-A6D8-32CB9231C191}" type="pres">
      <dgm:prSet presAssocID="{F76B1D14-46EA-4950-B072-C5D944746F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F15D6-C390-4916-88CC-F9E3D359CA55}" type="pres">
      <dgm:prSet presAssocID="{9E945004-6CFA-43A7-8C78-49AEC8B20EEE}" presName="spacer" presStyleCnt="0"/>
      <dgm:spPr/>
    </dgm:pt>
    <dgm:pt modelId="{FA71C040-D679-4518-8D13-F546D6800E37}" type="pres">
      <dgm:prSet presAssocID="{CF1604A9-0A07-49B3-9CB1-AEE151DBB15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95305-1831-4230-892E-DC0C1E81CB60}" type="pres">
      <dgm:prSet presAssocID="{D1CFD782-81EF-4A96-BE1F-F6E80C42A27D}" presName="spacer" presStyleCnt="0"/>
      <dgm:spPr/>
    </dgm:pt>
    <dgm:pt modelId="{B1E491AE-DC59-4C1D-8A3D-8F9B5FC882AE}" type="pres">
      <dgm:prSet presAssocID="{8595C712-115A-4153-86BB-857A23F6676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A35B5-1E6B-4C97-803F-DA8991744F15}" type="pres">
      <dgm:prSet presAssocID="{75CDF337-A92A-475F-A578-09E0CD072074}" presName="spacer" presStyleCnt="0"/>
      <dgm:spPr/>
    </dgm:pt>
    <dgm:pt modelId="{C13522EE-DB0E-421C-BEBD-153C90631BA1}" type="pres">
      <dgm:prSet presAssocID="{BC0E1B45-D220-40D9-A623-0D787764A20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7DF4C-3166-4F6C-BF17-1D52DB79D15C}" srcId="{99F5060D-B34C-4C27-BD40-B2B79C2874B1}" destId="{CF1604A9-0A07-49B3-9CB1-AEE151DBB15B}" srcOrd="1" destOrd="0" parTransId="{307CE0C6-2EFF-4261-A25F-EF695A11E200}" sibTransId="{D1CFD782-81EF-4A96-BE1F-F6E80C42A27D}"/>
    <dgm:cxn modelId="{15638E61-ABC3-40A2-940C-BACAE7D96E5D}" srcId="{99F5060D-B34C-4C27-BD40-B2B79C2874B1}" destId="{BC0E1B45-D220-40D9-A623-0D787764A20C}" srcOrd="3" destOrd="0" parTransId="{2A5F0FB4-77D4-4032-B9DC-CDE8A941D3FF}" sibTransId="{FC5EE43C-95FB-4926-9C35-B30AE80B9584}"/>
    <dgm:cxn modelId="{EFDE1A08-37C6-4048-9D01-835457F9A50C}" srcId="{99F5060D-B34C-4C27-BD40-B2B79C2874B1}" destId="{8595C712-115A-4153-86BB-857A23F6676D}" srcOrd="2" destOrd="0" parTransId="{98D33CA2-269E-4106-A507-C3980658E5EF}" sibTransId="{75CDF337-A92A-475F-A578-09E0CD072074}"/>
    <dgm:cxn modelId="{0BE335C4-53CF-496F-920E-A68B18A3808D}" type="presOf" srcId="{CF1604A9-0A07-49B3-9CB1-AEE151DBB15B}" destId="{FA71C040-D679-4518-8D13-F546D6800E37}" srcOrd="0" destOrd="0" presId="urn:microsoft.com/office/officeart/2005/8/layout/vList2"/>
    <dgm:cxn modelId="{415D1B8A-1490-4B5C-846D-112F1E8C8873}" type="presOf" srcId="{8595C712-115A-4153-86BB-857A23F6676D}" destId="{B1E491AE-DC59-4C1D-8A3D-8F9B5FC882AE}" srcOrd="0" destOrd="0" presId="urn:microsoft.com/office/officeart/2005/8/layout/vList2"/>
    <dgm:cxn modelId="{4A52E275-B4CF-44AB-A424-144CD8E2DBDC}" type="presOf" srcId="{BC0E1B45-D220-40D9-A623-0D787764A20C}" destId="{C13522EE-DB0E-421C-BEBD-153C90631BA1}" srcOrd="0" destOrd="0" presId="urn:microsoft.com/office/officeart/2005/8/layout/vList2"/>
    <dgm:cxn modelId="{A523C18C-A87A-41C3-8FA2-A5836AAD8438}" srcId="{99F5060D-B34C-4C27-BD40-B2B79C2874B1}" destId="{F76B1D14-46EA-4950-B072-C5D944746FC5}" srcOrd="0" destOrd="0" parTransId="{C4C24604-2B36-4458-A3F5-3A77FAD936C4}" sibTransId="{9E945004-6CFA-43A7-8C78-49AEC8B20EEE}"/>
    <dgm:cxn modelId="{111D4FBD-9389-4039-8B64-6CC9396F4E48}" type="presOf" srcId="{99F5060D-B34C-4C27-BD40-B2B79C2874B1}" destId="{C039D24F-18A7-423A-AF40-C4D19EBCE306}" srcOrd="0" destOrd="0" presId="urn:microsoft.com/office/officeart/2005/8/layout/vList2"/>
    <dgm:cxn modelId="{7559D94E-1659-4F2A-A098-41B9B54748C3}" type="presOf" srcId="{F76B1D14-46EA-4950-B072-C5D944746FC5}" destId="{AC706F31-CC9D-4233-A6D8-32CB9231C191}" srcOrd="0" destOrd="0" presId="urn:microsoft.com/office/officeart/2005/8/layout/vList2"/>
    <dgm:cxn modelId="{821FB130-1EA4-498E-B6B8-5BB0AECF5880}" type="presParOf" srcId="{C039D24F-18A7-423A-AF40-C4D19EBCE306}" destId="{AC706F31-CC9D-4233-A6D8-32CB9231C191}" srcOrd="0" destOrd="0" presId="urn:microsoft.com/office/officeart/2005/8/layout/vList2"/>
    <dgm:cxn modelId="{F01174C4-0C93-47D8-A8E1-814FEA9470A6}" type="presParOf" srcId="{C039D24F-18A7-423A-AF40-C4D19EBCE306}" destId="{9B5F15D6-C390-4916-88CC-F9E3D359CA55}" srcOrd="1" destOrd="0" presId="urn:microsoft.com/office/officeart/2005/8/layout/vList2"/>
    <dgm:cxn modelId="{6B5F063E-74EA-4B9B-8C50-8122A4D5F001}" type="presParOf" srcId="{C039D24F-18A7-423A-AF40-C4D19EBCE306}" destId="{FA71C040-D679-4518-8D13-F546D6800E37}" srcOrd="2" destOrd="0" presId="urn:microsoft.com/office/officeart/2005/8/layout/vList2"/>
    <dgm:cxn modelId="{5D806B48-D9F1-4BCE-8913-903CAA72A7A0}" type="presParOf" srcId="{C039D24F-18A7-423A-AF40-C4D19EBCE306}" destId="{45395305-1831-4230-892E-DC0C1E81CB60}" srcOrd="3" destOrd="0" presId="urn:microsoft.com/office/officeart/2005/8/layout/vList2"/>
    <dgm:cxn modelId="{82F9D72B-10FB-49C4-B106-C2B5229A281C}" type="presParOf" srcId="{C039D24F-18A7-423A-AF40-C4D19EBCE306}" destId="{B1E491AE-DC59-4C1D-8A3D-8F9B5FC882AE}" srcOrd="4" destOrd="0" presId="urn:microsoft.com/office/officeart/2005/8/layout/vList2"/>
    <dgm:cxn modelId="{87665D75-784B-4BF6-B2B3-D88486B8A86D}" type="presParOf" srcId="{C039D24F-18A7-423A-AF40-C4D19EBCE306}" destId="{52AA35B5-1E6B-4C97-803F-DA8991744F15}" srcOrd="5" destOrd="0" presId="urn:microsoft.com/office/officeart/2005/8/layout/vList2"/>
    <dgm:cxn modelId="{12A07F09-42CE-420E-AA4F-E699A861EA3D}" type="presParOf" srcId="{C039D24F-18A7-423A-AF40-C4D19EBCE306}" destId="{C13522EE-DB0E-421C-BEBD-153C90631BA1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9E5A6F-AAB8-464F-B886-A0FB08006B48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CD7574-7B91-4184-A84B-F4D940E5DD6C}">
      <dgm:prSet phldrT="[Text]" custT="1"/>
      <dgm:spPr/>
      <dgm:t>
        <a:bodyPr/>
        <a:lstStyle/>
        <a:p>
          <a:r>
            <a:rPr lang="en-US" sz="1800" dirty="0" smtClean="0"/>
            <a:t>Car Hire for </a:t>
          </a:r>
          <a:r>
            <a:rPr lang="en-US" sz="1800" dirty="0" err="1" smtClean="0"/>
            <a:t>Pune</a:t>
          </a:r>
          <a:r>
            <a:rPr lang="en-US" sz="1800" dirty="0" smtClean="0"/>
            <a:t> To Mumbai</a:t>
          </a:r>
          <a:endParaRPr lang="en-US" sz="1800" dirty="0"/>
        </a:p>
      </dgm:t>
    </dgm:pt>
    <dgm:pt modelId="{4F30144F-CF41-4D50-B832-CD8E62A3795F}" type="parTrans" cxnId="{6E3B197C-94CE-46B6-9CC1-C19DA6330AF3}">
      <dgm:prSet/>
      <dgm:spPr/>
      <dgm:t>
        <a:bodyPr/>
        <a:lstStyle/>
        <a:p>
          <a:endParaRPr lang="en-US"/>
        </a:p>
      </dgm:t>
    </dgm:pt>
    <dgm:pt modelId="{ECA0E8AE-F931-4B35-B276-CD621702A752}" type="sibTrans" cxnId="{6E3B197C-94CE-46B6-9CC1-C19DA6330AF3}">
      <dgm:prSet/>
      <dgm:spPr/>
      <dgm:t>
        <a:bodyPr/>
        <a:lstStyle/>
        <a:p>
          <a:endParaRPr lang="en-US"/>
        </a:p>
      </dgm:t>
    </dgm:pt>
    <dgm:pt modelId="{D49FA637-A510-46B2-B857-028363BBD1EE}">
      <dgm:prSet phldrT="[Text]" custT="1"/>
      <dgm:spPr/>
      <dgm:t>
        <a:bodyPr/>
        <a:lstStyle/>
        <a:p>
          <a:r>
            <a:rPr lang="en-US" sz="1800" dirty="0" smtClean="0"/>
            <a:t>Car Hire For Goa</a:t>
          </a:r>
          <a:endParaRPr lang="en-US" sz="1800" dirty="0"/>
        </a:p>
      </dgm:t>
    </dgm:pt>
    <dgm:pt modelId="{D96D7446-0FE1-4DC8-8E58-1110681B947D}" type="parTrans" cxnId="{524C6294-A49C-4FE3-B9BF-F0188EB92784}">
      <dgm:prSet/>
      <dgm:spPr/>
      <dgm:t>
        <a:bodyPr/>
        <a:lstStyle/>
        <a:p>
          <a:endParaRPr lang="en-US"/>
        </a:p>
      </dgm:t>
    </dgm:pt>
    <dgm:pt modelId="{B748BA19-9430-458F-867D-E9D0E6011C5F}" type="sibTrans" cxnId="{524C6294-A49C-4FE3-B9BF-F0188EB92784}">
      <dgm:prSet/>
      <dgm:spPr/>
      <dgm:t>
        <a:bodyPr/>
        <a:lstStyle/>
        <a:p>
          <a:endParaRPr lang="en-US"/>
        </a:p>
      </dgm:t>
    </dgm:pt>
    <dgm:pt modelId="{81521530-54D7-4DA8-9D64-FF1E63E15FE1}">
      <dgm:prSet phldrT="[Text]" custT="1"/>
      <dgm:spPr/>
      <dgm:t>
        <a:bodyPr/>
        <a:lstStyle/>
        <a:p>
          <a:r>
            <a:rPr lang="en-US" sz="1800" dirty="0" err="1" smtClean="0"/>
            <a:t>Pune</a:t>
          </a:r>
          <a:r>
            <a:rPr lang="en-US" sz="1800" dirty="0" smtClean="0"/>
            <a:t> </a:t>
          </a:r>
          <a:r>
            <a:rPr lang="en-US" sz="1800" dirty="0" err="1" smtClean="0"/>
            <a:t>Mahabaleshwar</a:t>
          </a:r>
          <a:r>
            <a:rPr lang="en-US" sz="1800" dirty="0" smtClean="0"/>
            <a:t> car Services</a:t>
          </a:r>
          <a:endParaRPr lang="en-US" sz="1800" dirty="0"/>
        </a:p>
      </dgm:t>
    </dgm:pt>
    <dgm:pt modelId="{23E62C81-4A3D-4953-A041-7D772851F4B1}" type="parTrans" cxnId="{B4866173-1AC4-46A9-9A54-1C1BFC853707}">
      <dgm:prSet/>
      <dgm:spPr/>
      <dgm:t>
        <a:bodyPr/>
        <a:lstStyle/>
        <a:p>
          <a:endParaRPr lang="en-US"/>
        </a:p>
      </dgm:t>
    </dgm:pt>
    <dgm:pt modelId="{208B370A-E013-4194-9DB1-133A0117333C}" type="sibTrans" cxnId="{B4866173-1AC4-46A9-9A54-1C1BFC853707}">
      <dgm:prSet/>
      <dgm:spPr/>
      <dgm:t>
        <a:bodyPr/>
        <a:lstStyle/>
        <a:p>
          <a:endParaRPr lang="en-US"/>
        </a:p>
      </dgm:t>
    </dgm:pt>
    <dgm:pt modelId="{B18A446A-D05C-457F-BB5B-43D06A52F69F}">
      <dgm:prSet phldrT="[Text]" custT="1"/>
      <dgm:spPr/>
      <dgm:t>
        <a:bodyPr/>
        <a:lstStyle/>
        <a:p>
          <a:r>
            <a:rPr lang="en-US" sz="1800" dirty="0" err="1" smtClean="0"/>
            <a:t>Pune</a:t>
          </a:r>
          <a:r>
            <a:rPr lang="en-US" sz="1800" dirty="0" smtClean="0"/>
            <a:t> to </a:t>
          </a:r>
          <a:r>
            <a:rPr lang="en-US" sz="1800" dirty="0" err="1" smtClean="0"/>
            <a:t>Shirdi</a:t>
          </a:r>
          <a:r>
            <a:rPr lang="en-US" sz="1800" dirty="0" smtClean="0"/>
            <a:t> </a:t>
          </a:r>
          <a:endParaRPr lang="en-US" sz="1800" dirty="0"/>
        </a:p>
      </dgm:t>
    </dgm:pt>
    <dgm:pt modelId="{F02A2665-7034-4780-B789-B1A4C115A4EE}" type="parTrans" cxnId="{0FBCF56C-40FD-476B-9F25-964F7C48911A}">
      <dgm:prSet/>
      <dgm:spPr/>
      <dgm:t>
        <a:bodyPr/>
        <a:lstStyle/>
        <a:p>
          <a:endParaRPr lang="en-US"/>
        </a:p>
      </dgm:t>
    </dgm:pt>
    <dgm:pt modelId="{96803661-FABB-4653-ACF5-2F6EB20F177D}" type="sibTrans" cxnId="{0FBCF56C-40FD-476B-9F25-964F7C48911A}">
      <dgm:prSet/>
      <dgm:spPr/>
      <dgm:t>
        <a:bodyPr/>
        <a:lstStyle/>
        <a:p>
          <a:endParaRPr lang="en-US"/>
        </a:p>
      </dgm:t>
    </dgm:pt>
    <dgm:pt modelId="{4EE2BDCD-13F6-4200-A826-BBA659EEF6A3}">
      <dgm:prSet phldrT="[Text]" custT="1"/>
      <dgm:spPr/>
      <dgm:t>
        <a:bodyPr/>
        <a:lstStyle/>
        <a:p>
          <a:r>
            <a:rPr lang="en-US" sz="1800" dirty="0" err="1" smtClean="0"/>
            <a:t>Pune</a:t>
          </a:r>
          <a:r>
            <a:rPr lang="en-US" sz="1800" dirty="0" smtClean="0"/>
            <a:t> </a:t>
          </a:r>
          <a:r>
            <a:rPr lang="en-US" sz="1800" dirty="0" err="1" smtClean="0"/>
            <a:t>Nashik</a:t>
          </a:r>
          <a:endParaRPr lang="en-US" sz="1800" dirty="0"/>
        </a:p>
      </dgm:t>
    </dgm:pt>
    <dgm:pt modelId="{838D6CA8-60E9-4AC7-A599-0E688A7DE740}" type="parTrans" cxnId="{ED54E697-36D8-48F3-BC0D-5975B9D9BC49}">
      <dgm:prSet/>
      <dgm:spPr/>
      <dgm:t>
        <a:bodyPr/>
        <a:lstStyle/>
        <a:p>
          <a:endParaRPr lang="en-US"/>
        </a:p>
      </dgm:t>
    </dgm:pt>
    <dgm:pt modelId="{03F2F1C6-202F-437B-AD45-48412725E84F}" type="sibTrans" cxnId="{ED54E697-36D8-48F3-BC0D-5975B9D9BC49}">
      <dgm:prSet/>
      <dgm:spPr/>
      <dgm:t>
        <a:bodyPr/>
        <a:lstStyle/>
        <a:p>
          <a:endParaRPr lang="en-US"/>
        </a:p>
      </dgm:t>
    </dgm:pt>
    <dgm:pt modelId="{E70340E5-7FC9-433C-8CAA-4BD6CC53219B}">
      <dgm:prSet phldrT="[Text]" custT="1"/>
      <dgm:spPr/>
      <dgm:t>
        <a:bodyPr/>
        <a:lstStyle/>
        <a:p>
          <a:r>
            <a:rPr lang="en-US" sz="1800" dirty="0" smtClean="0"/>
            <a:t>Cabs for </a:t>
          </a:r>
          <a:r>
            <a:rPr lang="en-US" sz="1800" dirty="0" err="1" smtClean="0"/>
            <a:t>Pune</a:t>
          </a:r>
          <a:r>
            <a:rPr lang="en-US" sz="1800" dirty="0" smtClean="0"/>
            <a:t> Local Use</a:t>
          </a:r>
        </a:p>
      </dgm:t>
    </dgm:pt>
    <dgm:pt modelId="{39598599-8545-40C7-8389-C0429776C2BD}" type="parTrans" cxnId="{6056B3C0-DF72-4B0C-A777-77495B9161D0}">
      <dgm:prSet/>
      <dgm:spPr/>
      <dgm:t>
        <a:bodyPr/>
        <a:lstStyle/>
        <a:p>
          <a:endParaRPr lang="en-US"/>
        </a:p>
      </dgm:t>
    </dgm:pt>
    <dgm:pt modelId="{32259B6B-47C7-4268-8C15-3C64821E8CDB}" type="sibTrans" cxnId="{6056B3C0-DF72-4B0C-A777-77495B9161D0}">
      <dgm:prSet/>
      <dgm:spPr/>
      <dgm:t>
        <a:bodyPr/>
        <a:lstStyle/>
        <a:p>
          <a:endParaRPr lang="en-US"/>
        </a:p>
      </dgm:t>
    </dgm:pt>
    <dgm:pt modelId="{0DA8F2A3-A721-4981-8F91-6C6FAC842066}">
      <dgm:prSet phldrT="[Text]" custT="1"/>
      <dgm:spPr/>
      <dgm:t>
        <a:bodyPr/>
        <a:lstStyle/>
        <a:p>
          <a:r>
            <a:rPr lang="en-US" sz="1800" dirty="0" err="1" smtClean="0"/>
            <a:t>Pune</a:t>
          </a:r>
          <a:r>
            <a:rPr lang="en-US" sz="1800" dirty="0" smtClean="0"/>
            <a:t> Aurangabad</a:t>
          </a:r>
          <a:endParaRPr lang="en-US" sz="1800" dirty="0"/>
        </a:p>
      </dgm:t>
    </dgm:pt>
    <dgm:pt modelId="{DF42E15F-6608-499D-AFA6-083CFAF0A2D9}" type="sibTrans" cxnId="{153725C3-601C-42FF-8B54-1C408F1B819D}">
      <dgm:prSet/>
      <dgm:spPr/>
      <dgm:t>
        <a:bodyPr/>
        <a:lstStyle/>
        <a:p>
          <a:endParaRPr lang="en-US"/>
        </a:p>
      </dgm:t>
    </dgm:pt>
    <dgm:pt modelId="{A0A73E24-7956-49A0-B0CE-92868F391568}" type="parTrans" cxnId="{153725C3-601C-42FF-8B54-1C408F1B819D}">
      <dgm:prSet/>
      <dgm:spPr/>
      <dgm:t>
        <a:bodyPr/>
        <a:lstStyle/>
        <a:p>
          <a:endParaRPr lang="en-US"/>
        </a:p>
      </dgm:t>
    </dgm:pt>
    <dgm:pt modelId="{140B6C93-7797-4B1A-9793-3595DCEB0C95}">
      <dgm:prSet phldrT="[Text]" custT="1"/>
      <dgm:spPr/>
      <dgm:t>
        <a:bodyPr/>
        <a:lstStyle/>
        <a:p>
          <a:r>
            <a:rPr lang="en-US" sz="1800" b="0" i="0" u="none" dirty="0" smtClean="0"/>
            <a:t>Airport Pick &amp; Drop from </a:t>
          </a:r>
          <a:r>
            <a:rPr lang="en-US" sz="1800" b="0" i="0" u="none" dirty="0" err="1" smtClean="0"/>
            <a:t>pune</a:t>
          </a:r>
          <a:r>
            <a:rPr lang="en-US" sz="1800" b="0" i="0" u="none" dirty="0" smtClean="0"/>
            <a:t> to Mumbai</a:t>
          </a:r>
          <a:endParaRPr lang="en-US" sz="1800" dirty="0"/>
        </a:p>
      </dgm:t>
    </dgm:pt>
    <dgm:pt modelId="{DEAA16AE-6245-41AA-B25A-1A6922A233CD}" type="parTrans" cxnId="{F96A20C6-095B-4021-A097-2868FDBED41F}">
      <dgm:prSet/>
      <dgm:spPr/>
      <dgm:t>
        <a:bodyPr/>
        <a:lstStyle/>
        <a:p>
          <a:endParaRPr lang="en-US"/>
        </a:p>
      </dgm:t>
    </dgm:pt>
    <dgm:pt modelId="{4A8BA2D9-2400-4818-B8F0-46A1D44990FC}" type="sibTrans" cxnId="{F96A20C6-095B-4021-A097-2868FDBED41F}">
      <dgm:prSet/>
      <dgm:spPr/>
      <dgm:t>
        <a:bodyPr/>
        <a:lstStyle/>
        <a:p>
          <a:endParaRPr lang="en-US"/>
        </a:p>
      </dgm:t>
    </dgm:pt>
    <dgm:pt modelId="{3DA063B5-A6DF-464A-926F-427614E5FB07}">
      <dgm:prSet phldrT="[Text]" custT="1"/>
      <dgm:spPr/>
      <dgm:t>
        <a:bodyPr/>
        <a:lstStyle/>
        <a:p>
          <a:r>
            <a:rPr lang="en-US" sz="1800" b="0" i="0" u="none" dirty="0" smtClean="0"/>
            <a:t>Mumbai </a:t>
          </a:r>
          <a:r>
            <a:rPr lang="en-US" sz="1800" b="0" i="0" u="none" dirty="0" err="1" smtClean="0"/>
            <a:t>Pune</a:t>
          </a:r>
          <a:r>
            <a:rPr lang="en-US" sz="1800" b="0" i="0" u="none" dirty="0" smtClean="0"/>
            <a:t> Taxi Services</a:t>
          </a:r>
          <a:endParaRPr lang="en-US" sz="1800" dirty="0"/>
        </a:p>
      </dgm:t>
    </dgm:pt>
    <dgm:pt modelId="{2769C3CC-A78F-435C-8ABA-F8080B1969ED}" type="parTrans" cxnId="{AC11E3C3-C8FE-4451-BF4A-B2724FA5ACD1}">
      <dgm:prSet/>
      <dgm:spPr/>
      <dgm:t>
        <a:bodyPr/>
        <a:lstStyle/>
        <a:p>
          <a:endParaRPr lang="en-US"/>
        </a:p>
      </dgm:t>
    </dgm:pt>
    <dgm:pt modelId="{E970E988-745E-44F1-90EA-AC19C37A2DD8}" type="sibTrans" cxnId="{AC11E3C3-C8FE-4451-BF4A-B2724FA5ACD1}">
      <dgm:prSet/>
      <dgm:spPr/>
      <dgm:t>
        <a:bodyPr/>
        <a:lstStyle/>
        <a:p>
          <a:endParaRPr lang="en-US"/>
        </a:p>
      </dgm:t>
    </dgm:pt>
    <dgm:pt modelId="{F10C2954-6505-4C55-AAB3-9343E2E7CB32}" type="pres">
      <dgm:prSet presAssocID="{729E5A6F-AAB8-464F-B886-A0FB08006B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5CDABB-3BFD-484F-902B-4780115135ED}" type="pres">
      <dgm:prSet presAssocID="{50CD7574-7B91-4184-A84B-F4D940E5DD6C}" presName="parentLin" presStyleCnt="0"/>
      <dgm:spPr/>
    </dgm:pt>
    <dgm:pt modelId="{0930D6F3-BB24-43B1-AE03-05710347DAFF}" type="pres">
      <dgm:prSet presAssocID="{50CD7574-7B91-4184-A84B-F4D940E5DD6C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FA991086-FED9-4E05-BF4F-11DC61B73040}" type="pres">
      <dgm:prSet presAssocID="{50CD7574-7B91-4184-A84B-F4D940E5DD6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C0817-9812-46AC-B79A-F993BA60D5B5}" type="pres">
      <dgm:prSet presAssocID="{50CD7574-7B91-4184-A84B-F4D940E5DD6C}" presName="negativeSpace" presStyleCnt="0"/>
      <dgm:spPr/>
    </dgm:pt>
    <dgm:pt modelId="{648D769F-BD3F-43E3-86AA-2B9E5E92B303}" type="pres">
      <dgm:prSet presAssocID="{50CD7574-7B91-4184-A84B-F4D940E5DD6C}" presName="childText" presStyleLbl="conFgAcc1" presStyleIdx="0" presStyleCnt="9" custLinFactNeighborX="2500" custLinFactNeighborY="-60825">
        <dgm:presLayoutVars>
          <dgm:bulletEnabled val="1"/>
        </dgm:presLayoutVars>
      </dgm:prSet>
      <dgm:spPr/>
    </dgm:pt>
    <dgm:pt modelId="{E984CB90-6BA8-4950-809B-659A9F6E2D1D}" type="pres">
      <dgm:prSet presAssocID="{ECA0E8AE-F931-4B35-B276-CD621702A752}" presName="spaceBetweenRectangles" presStyleCnt="0"/>
      <dgm:spPr/>
    </dgm:pt>
    <dgm:pt modelId="{73971AE6-492B-4FFB-9C67-8C94D31C6C81}" type="pres">
      <dgm:prSet presAssocID="{D49FA637-A510-46B2-B857-028363BBD1EE}" presName="parentLin" presStyleCnt="0"/>
      <dgm:spPr/>
    </dgm:pt>
    <dgm:pt modelId="{CB90AE1C-04D4-4E5C-B6E2-E893F205D8E6}" type="pres">
      <dgm:prSet presAssocID="{D49FA637-A510-46B2-B857-028363BBD1EE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B72B0F8A-421B-4B24-A9EE-2261101DE7FA}" type="pres">
      <dgm:prSet presAssocID="{D49FA637-A510-46B2-B857-028363BBD1EE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5CD10-8046-40DE-BFB5-78EC2259DC8D}" type="pres">
      <dgm:prSet presAssocID="{D49FA637-A510-46B2-B857-028363BBD1EE}" presName="negativeSpace" presStyleCnt="0"/>
      <dgm:spPr/>
    </dgm:pt>
    <dgm:pt modelId="{FFD1C9E5-43CD-4CC2-AC01-9E1F9BFB260D}" type="pres">
      <dgm:prSet presAssocID="{D49FA637-A510-46B2-B857-028363BBD1EE}" presName="childText" presStyleLbl="conFgAcc1" presStyleIdx="1" presStyleCnt="9">
        <dgm:presLayoutVars>
          <dgm:bulletEnabled val="1"/>
        </dgm:presLayoutVars>
      </dgm:prSet>
      <dgm:spPr/>
    </dgm:pt>
    <dgm:pt modelId="{257F4A80-F864-411A-AEB7-8A34623015FD}" type="pres">
      <dgm:prSet presAssocID="{B748BA19-9430-458F-867D-E9D0E6011C5F}" presName="spaceBetweenRectangles" presStyleCnt="0"/>
      <dgm:spPr/>
    </dgm:pt>
    <dgm:pt modelId="{B24F23F6-C9F7-4F74-BFA0-931ECE29BEB7}" type="pres">
      <dgm:prSet presAssocID="{E70340E5-7FC9-433C-8CAA-4BD6CC53219B}" presName="parentLin" presStyleCnt="0"/>
      <dgm:spPr/>
    </dgm:pt>
    <dgm:pt modelId="{C8F05186-DB2C-4D9A-A732-BE6C6030BFD5}" type="pres">
      <dgm:prSet presAssocID="{E70340E5-7FC9-433C-8CAA-4BD6CC53219B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E2F7C548-D66E-4F58-BC5E-526941489AB4}" type="pres">
      <dgm:prSet presAssocID="{E70340E5-7FC9-433C-8CAA-4BD6CC53219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E2B9D-444B-4C0D-B539-E8169BC87610}" type="pres">
      <dgm:prSet presAssocID="{E70340E5-7FC9-433C-8CAA-4BD6CC53219B}" presName="negativeSpace" presStyleCnt="0"/>
      <dgm:spPr/>
    </dgm:pt>
    <dgm:pt modelId="{78F2DC1E-0A91-481E-8B73-854F9BD23358}" type="pres">
      <dgm:prSet presAssocID="{E70340E5-7FC9-433C-8CAA-4BD6CC53219B}" presName="childText" presStyleLbl="conFgAcc1" presStyleIdx="2" presStyleCnt="9">
        <dgm:presLayoutVars>
          <dgm:bulletEnabled val="1"/>
        </dgm:presLayoutVars>
      </dgm:prSet>
      <dgm:spPr/>
    </dgm:pt>
    <dgm:pt modelId="{05069F59-C424-4F26-9FAB-88397EBCC7C7}" type="pres">
      <dgm:prSet presAssocID="{32259B6B-47C7-4268-8C15-3C64821E8CDB}" presName="spaceBetweenRectangles" presStyleCnt="0"/>
      <dgm:spPr/>
    </dgm:pt>
    <dgm:pt modelId="{1717A3B1-2A1F-4C28-A7B6-54F522AA2D39}" type="pres">
      <dgm:prSet presAssocID="{0DA8F2A3-A721-4981-8F91-6C6FAC842066}" presName="parentLin" presStyleCnt="0"/>
      <dgm:spPr/>
    </dgm:pt>
    <dgm:pt modelId="{0A712C1B-040F-4C8E-83C9-673BC1D7F069}" type="pres">
      <dgm:prSet presAssocID="{0DA8F2A3-A721-4981-8F91-6C6FAC842066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66FD6914-B4CC-458E-95CA-2C42CE6631EC}" type="pres">
      <dgm:prSet presAssocID="{0DA8F2A3-A721-4981-8F91-6C6FAC84206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A86BC-CBDE-4564-BCD6-2444E4C73837}" type="pres">
      <dgm:prSet presAssocID="{0DA8F2A3-A721-4981-8F91-6C6FAC842066}" presName="negativeSpace" presStyleCnt="0"/>
      <dgm:spPr/>
    </dgm:pt>
    <dgm:pt modelId="{54EE1BED-9F20-4C5A-AFE5-D9BAEBA9E802}" type="pres">
      <dgm:prSet presAssocID="{0DA8F2A3-A721-4981-8F91-6C6FAC842066}" presName="childText" presStyleLbl="conFgAcc1" presStyleIdx="3" presStyleCnt="9">
        <dgm:presLayoutVars>
          <dgm:bulletEnabled val="1"/>
        </dgm:presLayoutVars>
      </dgm:prSet>
      <dgm:spPr/>
    </dgm:pt>
    <dgm:pt modelId="{00D3F5D5-35EF-40ED-9EFB-F6A537A10540}" type="pres">
      <dgm:prSet presAssocID="{DF42E15F-6608-499D-AFA6-083CFAF0A2D9}" presName="spaceBetweenRectangles" presStyleCnt="0"/>
      <dgm:spPr/>
    </dgm:pt>
    <dgm:pt modelId="{8751FF89-E474-4664-A4CC-66ED736E4C80}" type="pres">
      <dgm:prSet presAssocID="{81521530-54D7-4DA8-9D64-FF1E63E15FE1}" presName="parentLin" presStyleCnt="0"/>
      <dgm:spPr/>
    </dgm:pt>
    <dgm:pt modelId="{80566E85-30E2-402C-A5FC-6B04AE18AFF3}" type="pres">
      <dgm:prSet presAssocID="{81521530-54D7-4DA8-9D64-FF1E63E15FE1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F001ECEC-9E9A-4C41-AABF-03703CC7C031}" type="pres">
      <dgm:prSet presAssocID="{81521530-54D7-4DA8-9D64-FF1E63E15FE1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C61B0-B040-4CE3-8098-6E1B38ECF6BD}" type="pres">
      <dgm:prSet presAssocID="{81521530-54D7-4DA8-9D64-FF1E63E15FE1}" presName="negativeSpace" presStyleCnt="0"/>
      <dgm:spPr/>
    </dgm:pt>
    <dgm:pt modelId="{7952704E-FB51-4A64-B4EF-731B4A0E769A}" type="pres">
      <dgm:prSet presAssocID="{81521530-54D7-4DA8-9D64-FF1E63E15FE1}" presName="childText" presStyleLbl="conFgAcc1" presStyleIdx="4" presStyleCnt="9">
        <dgm:presLayoutVars>
          <dgm:bulletEnabled val="1"/>
        </dgm:presLayoutVars>
      </dgm:prSet>
      <dgm:spPr/>
    </dgm:pt>
    <dgm:pt modelId="{546780D4-FF37-467E-A049-9D89155B212D}" type="pres">
      <dgm:prSet presAssocID="{208B370A-E013-4194-9DB1-133A0117333C}" presName="spaceBetweenRectangles" presStyleCnt="0"/>
      <dgm:spPr/>
    </dgm:pt>
    <dgm:pt modelId="{D2B03219-2AD4-4D73-BA07-EA68945F36B5}" type="pres">
      <dgm:prSet presAssocID="{B18A446A-D05C-457F-BB5B-43D06A52F69F}" presName="parentLin" presStyleCnt="0"/>
      <dgm:spPr/>
    </dgm:pt>
    <dgm:pt modelId="{564D4C5F-7C68-403E-A77A-19575C708A69}" type="pres">
      <dgm:prSet presAssocID="{B18A446A-D05C-457F-BB5B-43D06A52F69F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DCF2316B-2DD2-4E07-9626-972F70BDACC8}" type="pres">
      <dgm:prSet presAssocID="{B18A446A-D05C-457F-BB5B-43D06A52F69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2C7B0-1320-4132-B94B-F9A9197A1426}" type="pres">
      <dgm:prSet presAssocID="{B18A446A-D05C-457F-BB5B-43D06A52F69F}" presName="negativeSpace" presStyleCnt="0"/>
      <dgm:spPr/>
    </dgm:pt>
    <dgm:pt modelId="{8CF05D5D-4CC0-42B5-B855-1ED27C2455D1}" type="pres">
      <dgm:prSet presAssocID="{B18A446A-D05C-457F-BB5B-43D06A52F69F}" presName="childText" presStyleLbl="conFgAcc1" presStyleIdx="5" presStyleCnt="9">
        <dgm:presLayoutVars>
          <dgm:bulletEnabled val="1"/>
        </dgm:presLayoutVars>
      </dgm:prSet>
      <dgm:spPr/>
    </dgm:pt>
    <dgm:pt modelId="{AAA0BF26-304C-4C6D-9076-E8CAAA39BC03}" type="pres">
      <dgm:prSet presAssocID="{96803661-FABB-4653-ACF5-2F6EB20F177D}" presName="spaceBetweenRectangles" presStyleCnt="0"/>
      <dgm:spPr/>
    </dgm:pt>
    <dgm:pt modelId="{5B274A48-9DF2-40E7-A496-382F7435B806}" type="pres">
      <dgm:prSet presAssocID="{4EE2BDCD-13F6-4200-A826-BBA659EEF6A3}" presName="parentLin" presStyleCnt="0"/>
      <dgm:spPr/>
    </dgm:pt>
    <dgm:pt modelId="{E6CD8F9D-E7B2-4DE3-81AA-7DF179D60705}" type="pres">
      <dgm:prSet presAssocID="{4EE2BDCD-13F6-4200-A826-BBA659EEF6A3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2B908713-06D3-48B1-8DFE-CE5D5375E58D}" type="pres">
      <dgm:prSet presAssocID="{4EE2BDCD-13F6-4200-A826-BBA659EEF6A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28860-0C4F-463A-9E94-E726763EEF2A}" type="pres">
      <dgm:prSet presAssocID="{4EE2BDCD-13F6-4200-A826-BBA659EEF6A3}" presName="negativeSpace" presStyleCnt="0"/>
      <dgm:spPr/>
    </dgm:pt>
    <dgm:pt modelId="{F8BFD05A-8213-4B9C-A828-0316FC54DD0A}" type="pres">
      <dgm:prSet presAssocID="{4EE2BDCD-13F6-4200-A826-BBA659EEF6A3}" presName="childText" presStyleLbl="conFgAcc1" presStyleIdx="6" presStyleCnt="9">
        <dgm:presLayoutVars>
          <dgm:bulletEnabled val="1"/>
        </dgm:presLayoutVars>
      </dgm:prSet>
      <dgm:spPr/>
    </dgm:pt>
    <dgm:pt modelId="{4ACE2232-BD30-4D82-9393-5FA297DAC5F6}" type="pres">
      <dgm:prSet presAssocID="{03F2F1C6-202F-437B-AD45-48412725E84F}" presName="spaceBetweenRectangles" presStyleCnt="0"/>
      <dgm:spPr/>
    </dgm:pt>
    <dgm:pt modelId="{42D799AB-90F2-4D79-BBD0-31C068C4C3BB}" type="pres">
      <dgm:prSet presAssocID="{140B6C93-7797-4B1A-9793-3595DCEB0C95}" presName="parentLin" presStyleCnt="0"/>
      <dgm:spPr/>
    </dgm:pt>
    <dgm:pt modelId="{5B5908CF-0D52-4EC7-869E-23E1D21BC171}" type="pres">
      <dgm:prSet presAssocID="{140B6C93-7797-4B1A-9793-3595DCEB0C95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9D3F3859-FDB8-47ED-BA8E-4E3360120F62}" type="pres">
      <dgm:prSet presAssocID="{140B6C93-7797-4B1A-9793-3595DCEB0C95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6EB06-C027-42CD-9830-958E0960AAD7}" type="pres">
      <dgm:prSet presAssocID="{140B6C93-7797-4B1A-9793-3595DCEB0C95}" presName="negativeSpace" presStyleCnt="0"/>
      <dgm:spPr/>
    </dgm:pt>
    <dgm:pt modelId="{35FD4C99-EF10-499A-85E5-8D6E82BEBCFD}" type="pres">
      <dgm:prSet presAssocID="{140B6C93-7797-4B1A-9793-3595DCEB0C95}" presName="childText" presStyleLbl="conFgAcc1" presStyleIdx="7" presStyleCnt="9">
        <dgm:presLayoutVars>
          <dgm:bulletEnabled val="1"/>
        </dgm:presLayoutVars>
      </dgm:prSet>
      <dgm:spPr/>
    </dgm:pt>
    <dgm:pt modelId="{84CB27CF-FB1B-4FE0-B0A6-9897AB264D2B}" type="pres">
      <dgm:prSet presAssocID="{4A8BA2D9-2400-4818-B8F0-46A1D44990FC}" presName="spaceBetweenRectangles" presStyleCnt="0"/>
      <dgm:spPr/>
    </dgm:pt>
    <dgm:pt modelId="{6C17E56D-CA77-4E5C-BBBE-B1761A6EBBA5}" type="pres">
      <dgm:prSet presAssocID="{3DA063B5-A6DF-464A-926F-427614E5FB07}" presName="parentLin" presStyleCnt="0"/>
      <dgm:spPr/>
    </dgm:pt>
    <dgm:pt modelId="{CF94F1DA-A425-4443-A063-F8EEE852BF9B}" type="pres">
      <dgm:prSet presAssocID="{3DA063B5-A6DF-464A-926F-427614E5FB07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EE4CBB1D-44F7-48DF-9B2C-2D0AC8B2A881}" type="pres">
      <dgm:prSet presAssocID="{3DA063B5-A6DF-464A-926F-427614E5FB0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BB730-740F-4CE6-A7B6-8560A89F47C9}" type="pres">
      <dgm:prSet presAssocID="{3DA063B5-A6DF-464A-926F-427614E5FB07}" presName="negativeSpace" presStyleCnt="0"/>
      <dgm:spPr/>
    </dgm:pt>
    <dgm:pt modelId="{8872C539-B9B2-41BE-BF48-E47CA877AD05}" type="pres">
      <dgm:prSet presAssocID="{3DA063B5-A6DF-464A-926F-427614E5FB07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730D7BBE-BAD8-4873-9F51-12B25CB8D272}" type="presOf" srcId="{729E5A6F-AAB8-464F-B886-A0FB08006B48}" destId="{F10C2954-6505-4C55-AAB3-9343E2E7CB32}" srcOrd="0" destOrd="0" presId="urn:microsoft.com/office/officeart/2005/8/layout/list1"/>
    <dgm:cxn modelId="{ED54E697-36D8-48F3-BC0D-5975B9D9BC49}" srcId="{729E5A6F-AAB8-464F-B886-A0FB08006B48}" destId="{4EE2BDCD-13F6-4200-A826-BBA659EEF6A3}" srcOrd="6" destOrd="0" parTransId="{838D6CA8-60E9-4AC7-A599-0E688A7DE740}" sibTransId="{03F2F1C6-202F-437B-AD45-48412725E84F}"/>
    <dgm:cxn modelId="{524C6294-A49C-4FE3-B9BF-F0188EB92784}" srcId="{729E5A6F-AAB8-464F-B886-A0FB08006B48}" destId="{D49FA637-A510-46B2-B857-028363BBD1EE}" srcOrd="1" destOrd="0" parTransId="{D96D7446-0FE1-4DC8-8E58-1110681B947D}" sibTransId="{B748BA19-9430-458F-867D-E9D0E6011C5F}"/>
    <dgm:cxn modelId="{C065FF6C-B188-4999-9A9E-41EA35F3E11D}" type="presOf" srcId="{E70340E5-7FC9-433C-8CAA-4BD6CC53219B}" destId="{C8F05186-DB2C-4D9A-A732-BE6C6030BFD5}" srcOrd="0" destOrd="0" presId="urn:microsoft.com/office/officeart/2005/8/layout/list1"/>
    <dgm:cxn modelId="{B4866173-1AC4-46A9-9A54-1C1BFC853707}" srcId="{729E5A6F-AAB8-464F-B886-A0FB08006B48}" destId="{81521530-54D7-4DA8-9D64-FF1E63E15FE1}" srcOrd="4" destOrd="0" parTransId="{23E62C81-4A3D-4953-A041-7D772851F4B1}" sibTransId="{208B370A-E013-4194-9DB1-133A0117333C}"/>
    <dgm:cxn modelId="{A89E4E12-216E-455E-9027-11359546E821}" type="presOf" srcId="{140B6C93-7797-4B1A-9793-3595DCEB0C95}" destId="{9D3F3859-FDB8-47ED-BA8E-4E3360120F62}" srcOrd="1" destOrd="0" presId="urn:microsoft.com/office/officeart/2005/8/layout/list1"/>
    <dgm:cxn modelId="{ACA7D209-9BE4-4BA2-9578-53E793487194}" type="presOf" srcId="{3DA063B5-A6DF-464A-926F-427614E5FB07}" destId="{EE4CBB1D-44F7-48DF-9B2C-2D0AC8B2A881}" srcOrd="1" destOrd="0" presId="urn:microsoft.com/office/officeart/2005/8/layout/list1"/>
    <dgm:cxn modelId="{AC11E3C3-C8FE-4451-BF4A-B2724FA5ACD1}" srcId="{729E5A6F-AAB8-464F-B886-A0FB08006B48}" destId="{3DA063B5-A6DF-464A-926F-427614E5FB07}" srcOrd="8" destOrd="0" parTransId="{2769C3CC-A78F-435C-8ABA-F8080B1969ED}" sibTransId="{E970E988-745E-44F1-90EA-AC19C37A2DD8}"/>
    <dgm:cxn modelId="{0986091E-B36B-4DCD-B8CD-F33F0B0155C0}" type="presOf" srcId="{140B6C93-7797-4B1A-9793-3595DCEB0C95}" destId="{5B5908CF-0D52-4EC7-869E-23E1D21BC171}" srcOrd="0" destOrd="0" presId="urn:microsoft.com/office/officeart/2005/8/layout/list1"/>
    <dgm:cxn modelId="{E211DF02-7B0C-426A-AF88-E3B313B56F0F}" type="presOf" srcId="{B18A446A-D05C-457F-BB5B-43D06A52F69F}" destId="{DCF2316B-2DD2-4E07-9626-972F70BDACC8}" srcOrd="1" destOrd="0" presId="urn:microsoft.com/office/officeart/2005/8/layout/list1"/>
    <dgm:cxn modelId="{06324207-8D0C-4D60-935C-7C6C9E630B39}" type="presOf" srcId="{4EE2BDCD-13F6-4200-A826-BBA659EEF6A3}" destId="{E6CD8F9D-E7B2-4DE3-81AA-7DF179D60705}" srcOrd="0" destOrd="0" presId="urn:microsoft.com/office/officeart/2005/8/layout/list1"/>
    <dgm:cxn modelId="{15691602-D9F8-4446-8529-AAA61CAFF536}" type="presOf" srcId="{0DA8F2A3-A721-4981-8F91-6C6FAC842066}" destId="{66FD6914-B4CC-458E-95CA-2C42CE6631EC}" srcOrd="1" destOrd="0" presId="urn:microsoft.com/office/officeart/2005/8/layout/list1"/>
    <dgm:cxn modelId="{5777D7BA-D8A4-4D9C-9D72-93642245528B}" type="presOf" srcId="{B18A446A-D05C-457F-BB5B-43D06A52F69F}" destId="{564D4C5F-7C68-403E-A77A-19575C708A69}" srcOrd="0" destOrd="0" presId="urn:microsoft.com/office/officeart/2005/8/layout/list1"/>
    <dgm:cxn modelId="{F96A20C6-095B-4021-A097-2868FDBED41F}" srcId="{729E5A6F-AAB8-464F-B886-A0FB08006B48}" destId="{140B6C93-7797-4B1A-9793-3595DCEB0C95}" srcOrd="7" destOrd="0" parTransId="{DEAA16AE-6245-41AA-B25A-1A6922A233CD}" sibTransId="{4A8BA2D9-2400-4818-B8F0-46A1D44990FC}"/>
    <dgm:cxn modelId="{6056B3C0-DF72-4B0C-A777-77495B9161D0}" srcId="{729E5A6F-AAB8-464F-B886-A0FB08006B48}" destId="{E70340E5-7FC9-433C-8CAA-4BD6CC53219B}" srcOrd="2" destOrd="0" parTransId="{39598599-8545-40C7-8389-C0429776C2BD}" sibTransId="{32259B6B-47C7-4268-8C15-3C64821E8CDB}"/>
    <dgm:cxn modelId="{B7ABE750-E483-43B8-86AA-ED3917DBD210}" type="presOf" srcId="{81521530-54D7-4DA8-9D64-FF1E63E15FE1}" destId="{F001ECEC-9E9A-4C41-AABF-03703CC7C031}" srcOrd="1" destOrd="0" presId="urn:microsoft.com/office/officeart/2005/8/layout/list1"/>
    <dgm:cxn modelId="{B3AC79B0-B36B-4CAE-B960-F906D0DFAA35}" type="presOf" srcId="{50CD7574-7B91-4184-A84B-F4D940E5DD6C}" destId="{0930D6F3-BB24-43B1-AE03-05710347DAFF}" srcOrd="0" destOrd="0" presId="urn:microsoft.com/office/officeart/2005/8/layout/list1"/>
    <dgm:cxn modelId="{8F6027E5-AAA3-4FDE-AB91-19205BD9049C}" type="presOf" srcId="{D49FA637-A510-46B2-B857-028363BBD1EE}" destId="{B72B0F8A-421B-4B24-A9EE-2261101DE7FA}" srcOrd="1" destOrd="0" presId="urn:microsoft.com/office/officeart/2005/8/layout/list1"/>
    <dgm:cxn modelId="{A2DE7802-ADAF-4A04-8B63-C11887BB1658}" type="presOf" srcId="{81521530-54D7-4DA8-9D64-FF1E63E15FE1}" destId="{80566E85-30E2-402C-A5FC-6B04AE18AFF3}" srcOrd="0" destOrd="0" presId="urn:microsoft.com/office/officeart/2005/8/layout/list1"/>
    <dgm:cxn modelId="{6E3B197C-94CE-46B6-9CC1-C19DA6330AF3}" srcId="{729E5A6F-AAB8-464F-B886-A0FB08006B48}" destId="{50CD7574-7B91-4184-A84B-F4D940E5DD6C}" srcOrd="0" destOrd="0" parTransId="{4F30144F-CF41-4D50-B832-CD8E62A3795F}" sibTransId="{ECA0E8AE-F931-4B35-B276-CD621702A752}"/>
    <dgm:cxn modelId="{0FBCF56C-40FD-476B-9F25-964F7C48911A}" srcId="{729E5A6F-AAB8-464F-B886-A0FB08006B48}" destId="{B18A446A-D05C-457F-BB5B-43D06A52F69F}" srcOrd="5" destOrd="0" parTransId="{F02A2665-7034-4780-B789-B1A4C115A4EE}" sibTransId="{96803661-FABB-4653-ACF5-2F6EB20F177D}"/>
    <dgm:cxn modelId="{B1991198-3C83-4A8C-B5AB-BB2046911464}" type="presOf" srcId="{D49FA637-A510-46B2-B857-028363BBD1EE}" destId="{CB90AE1C-04D4-4E5C-B6E2-E893F205D8E6}" srcOrd="0" destOrd="0" presId="urn:microsoft.com/office/officeart/2005/8/layout/list1"/>
    <dgm:cxn modelId="{AD8921C6-7500-4CE5-AA1F-F33BE5787DA6}" type="presOf" srcId="{3DA063B5-A6DF-464A-926F-427614E5FB07}" destId="{CF94F1DA-A425-4443-A063-F8EEE852BF9B}" srcOrd="0" destOrd="0" presId="urn:microsoft.com/office/officeart/2005/8/layout/list1"/>
    <dgm:cxn modelId="{55C886D9-264D-48DB-94D4-FE2767FC83E3}" type="presOf" srcId="{E70340E5-7FC9-433C-8CAA-4BD6CC53219B}" destId="{E2F7C548-D66E-4F58-BC5E-526941489AB4}" srcOrd="1" destOrd="0" presId="urn:microsoft.com/office/officeart/2005/8/layout/list1"/>
    <dgm:cxn modelId="{42CE509C-E2E7-4914-B62B-6D2ED5C85E47}" type="presOf" srcId="{0DA8F2A3-A721-4981-8F91-6C6FAC842066}" destId="{0A712C1B-040F-4C8E-83C9-673BC1D7F069}" srcOrd="0" destOrd="0" presId="urn:microsoft.com/office/officeart/2005/8/layout/list1"/>
    <dgm:cxn modelId="{771248BF-6F78-48B5-B750-21B0503ACAE9}" type="presOf" srcId="{50CD7574-7B91-4184-A84B-F4D940E5DD6C}" destId="{FA991086-FED9-4E05-BF4F-11DC61B73040}" srcOrd="1" destOrd="0" presId="urn:microsoft.com/office/officeart/2005/8/layout/list1"/>
    <dgm:cxn modelId="{FA0E8D1C-EDB2-4516-82FD-F83DA1CAA6AD}" type="presOf" srcId="{4EE2BDCD-13F6-4200-A826-BBA659EEF6A3}" destId="{2B908713-06D3-48B1-8DFE-CE5D5375E58D}" srcOrd="1" destOrd="0" presId="urn:microsoft.com/office/officeart/2005/8/layout/list1"/>
    <dgm:cxn modelId="{153725C3-601C-42FF-8B54-1C408F1B819D}" srcId="{729E5A6F-AAB8-464F-B886-A0FB08006B48}" destId="{0DA8F2A3-A721-4981-8F91-6C6FAC842066}" srcOrd="3" destOrd="0" parTransId="{A0A73E24-7956-49A0-B0CE-92868F391568}" sibTransId="{DF42E15F-6608-499D-AFA6-083CFAF0A2D9}"/>
    <dgm:cxn modelId="{6D27404D-FDA7-46AC-9EA5-98D669C4A22F}" type="presParOf" srcId="{F10C2954-6505-4C55-AAB3-9343E2E7CB32}" destId="{7C5CDABB-3BFD-484F-902B-4780115135ED}" srcOrd="0" destOrd="0" presId="urn:microsoft.com/office/officeart/2005/8/layout/list1"/>
    <dgm:cxn modelId="{A0D4B64A-974A-4FB6-973A-B2DF5B97820C}" type="presParOf" srcId="{7C5CDABB-3BFD-484F-902B-4780115135ED}" destId="{0930D6F3-BB24-43B1-AE03-05710347DAFF}" srcOrd="0" destOrd="0" presId="urn:microsoft.com/office/officeart/2005/8/layout/list1"/>
    <dgm:cxn modelId="{E0328129-D05A-4580-AC18-FE6C55D64584}" type="presParOf" srcId="{7C5CDABB-3BFD-484F-902B-4780115135ED}" destId="{FA991086-FED9-4E05-BF4F-11DC61B73040}" srcOrd="1" destOrd="0" presId="urn:microsoft.com/office/officeart/2005/8/layout/list1"/>
    <dgm:cxn modelId="{B40C30F8-2361-4EF4-A9D8-A4F041624385}" type="presParOf" srcId="{F10C2954-6505-4C55-AAB3-9343E2E7CB32}" destId="{59CC0817-9812-46AC-B79A-F993BA60D5B5}" srcOrd="1" destOrd="0" presId="urn:microsoft.com/office/officeart/2005/8/layout/list1"/>
    <dgm:cxn modelId="{0C52C778-A366-4F44-8BE9-07114F094684}" type="presParOf" srcId="{F10C2954-6505-4C55-AAB3-9343E2E7CB32}" destId="{648D769F-BD3F-43E3-86AA-2B9E5E92B303}" srcOrd="2" destOrd="0" presId="urn:microsoft.com/office/officeart/2005/8/layout/list1"/>
    <dgm:cxn modelId="{8BF0C713-ECE7-4E7E-A0CA-39E1EBE11699}" type="presParOf" srcId="{F10C2954-6505-4C55-AAB3-9343E2E7CB32}" destId="{E984CB90-6BA8-4950-809B-659A9F6E2D1D}" srcOrd="3" destOrd="0" presId="urn:microsoft.com/office/officeart/2005/8/layout/list1"/>
    <dgm:cxn modelId="{7FCD9E3D-31D6-45C6-91FD-4CDB57169D7C}" type="presParOf" srcId="{F10C2954-6505-4C55-AAB3-9343E2E7CB32}" destId="{73971AE6-492B-4FFB-9C67-8C94D31C6C81}" srcOrd="4" destOrd="0" presId="urn:microsoft.com/office/officeart/2005/8/layout/list1"/>
    <dgm:cxn modelId="{8E0D01D4-E93F-40BD-AFD5-AB9CA88BA3A3}" type="presParOf" srcId="{73971AE6-492B-4FFB-9C67-8C94D31C6C81}" destId="{CB90AE1C-04D4-4E5C-B6E2-E893F205D8E6}" srcOrd="0" destOrd="0" presId="urn:microsoft.com/office/officeart/2005/8/layout/list1"/>
    <dgm:cxn modelId="{722DACE6-C47D-4B27-BD6A-46D9257AFAB2}" type="presParOf" srcId="{73971AE6-492B-4FFB-9C67-8C94D31C6C81}" destId="{B72B0F8A-421B-4B24-A9EE-2261101DE7FA}" srcOrd="1" destOrd="0" presId="urn:microsoft.com/office/officeart/2005/8/layout/list1"/>
    <dgm:cxn modelId="{1A3228AD-00A8-4357-8D04-E2EA431C6914}" type="presParOf" srcId="{F10C2954-6505-4C55-AAB3-9343E2E7CB32}" destId="{1CC5CD10-8046-40DE-BFB5-78EC2259DC8D}" srcOrd="5" destOrd="0" presId="urn:microsoft.com/office/officeart/2005/8/layout/list1"/>
    <dgm:cxn modelId="{14F45291-EA34-465C-B285-AB5B5D485330}" type="presParOf" srcId="{F10C2954-6505-4C55-AAB3-9343E2E7CB32}" destId="{FFD1C9E5-43CD-4CC2-AC01-9E1F9BFB260D}" srcOrd="6" destOrd="0" presId="urn:microsoft.com/office/officeart/2005/8/layout/list1"/>
    <dgm:cxn modelId="{565810FE-937D-48F0-8552-DC608166F1A6}" type="presParOf" srcId="{F10C2954-6505-4C55-AAB3-9343E2E7CB32}" destId="{257F4A80-F864-411A-AEB7-8A34623015FD}" srcOrd="7" destOrd="0" presId="urn:microsoft.com/office/officeart/2005/8/layout/list1"/>
    <dgm:cxn modelId="{B704D78D-9357-4A65-8957-4BB112092729}" type="presParOf" srcId="{F10C2954-6505-4C55-AAB3-9343E2E7CB32}" destId="{B24F23F6-C9F7-4F74-BFA0-931ECE29BEB7}" srcOrd="8" destOrd="0" presId="urn:microsoft.com/office/officeart/2005/8/layout/list1"/>
    <dgm:cxn modelId="{BC4B483D-9665-4BDD-AF99-6B68C7622EA1}" type="presParOf" srcId="{B24F23F6-C9F7-4F74-BFA0-931ECE29BEB7}" destId="{C8F05186-DB2C-4D9A-A732-BE6C6030BFD5}" srcOrd="0" destOrd="0" presId="urn:microsoft.com/office/officeart/2005/8/layout/list1"/>
    <dgm:cxn modelId="{B3BFA0B5-506E-4C93-AD38-E0DD256648C4}" type="presParOf" srcId="{B24F23F6-C9F7-4F74-BFA0-931ECE29BEB7}" destId="{E2F7C548-D66E-4F58-BC5E-526941489AB4}" srcOrd="1" destOrd="0" presId="urn:microsoft.com/office/officeart/2005/8/layout/list1"/>
    <dgm:cxn modelId="{13808DF7-FCA8-47E8-A3CA-6AE2A77304C1}" type="presParOf" srcId="{F10C2954-6505-4C55-AAB3-9343E2E7CB32}" destId="{9AAE2B9D-444B-4C0D-B539-E8169BC87610}" srcOrd="9" destOrd="0" presId="urn:microsoft.com/office/officeart/2005/8/layout/list1"/>
    <dgm:cxn modelId="{86EDE541-F6DB-4608-9EBC-CBA951DEE31D}" type="presParOf" srcId="{F10C2954-6505-4C55-AAB3-9343E2E7CB32}" destId="{78F2DC1E-0A91-481E-8B73-854F9BD23358}" srcOrd="10" destOrd="0" presId="urn:microsoft.com/office/officeart/2005/8/layout/list1"/>
    <dgm:cxn modelId="{A68BDCF3-1E4D-4755-97A2-C58BE167C759}" type="presParOf" srcId="{F10C2954-6505-4C55-AAB3-9343E2E7CB32}" destId="{05069F59-C424-4F26-9FAB-88397EBCC7C7}" srcOrd="11" destOrd="0" presId="urn:microsoft.com/office/officeart/2005/8/layout/list1"/>
    <dgm:cxn modelId="{95148652-B608-457B-B539-BBABD10DF5A8}" type="presParOf" srcId="{F10C2954-6505-4C55-AAB3-9343E2E7CB32}" destId="{1717A3B1-2A1F-4C28-A7B6-54F522AA2D39}" srcOrd="12" destOrd="0" presId="urn:microsoft.com/office/officeart/2005/8/layout/list1"/>
    <dgm:cxn modelId="{DF697BF5-5AB1-4EDF-87C4-17D33BC957D8}" type="presParOf" srcId="{1717A3B1-2A1F-4C28-A7B6-54F522AA2D39}" destId="{0A712C1B-040F-4C8E-83C9-673BC1D7F069}" srcOrd="0" destOrd="0" presId="urn:microsoft.com/office/officeart/2005/8/layout/list1"/>
    <dgm:cxn modelId="{5E750D79-EFD0-4BB0-95E8-8F7F818DE366}" type="presParOf" srcId="{1717A3B1-2A1F-4C28-A7B6-54F522AA2D39}" destId="{66FD6914-B4CC-458E-95CA-2C42CE6631EC}" srcOrd="1" destOrd="0" presId="urn:microsoft.com/office/officeart/2005/8/layout/list1"/>
    <dgm:cxn modelId="{C945EA51-7EB5-4091-94C8-365B1EEA40E7}" type="presParOf" srcId="{F10C2954-6505-4C55-AAB3-9343E2E7CB32}" destId="{4C8A86BC-CBDE-4564-BCD6-2444E4C73837}" srcOrd="13" destOrd="0" presId="urn:microsoft.com/office/officeart/2005/8/layout/list1"/>
    <dgm:cxn modelId="{9DF15C72-0AFD-4D9D-ADB6-714E2B72A3C7}" type="presParOf" srcId="{F10C2954-6505-4C55-AAB3-9343E2E7CB32}" destId="{54EE1BED-9F20-4C5A-AFE5-D9BAEBA9E802}" srcOrd="14" destOrd="0" presId="urn:microsoft.com/office/officeart/2005/8/layout/list1"/>
    <dgm:cxn modelId="{DBFEB0BA-D866-4A01-8191-31D3747EF523}" type="presParOf" srcId="{F10C2954-6505-4C55-AAB3-9343E2E7CB32}" destId="{00D3F5D5-35EF-40ED-9EFB-F6A537A10540}" srcOrd="15" destOrd="0" presId="urn:microsoft.com/office/officeart/2005/8/layout/list1"/>
    <dgm:cxn modelId="{6446102B-554D-4F9D-A66A-50AA85B8636E}" type="presParOf" srcId="{F10C2954-6505-4C55-AAB3-9343E2E7CB32}" destId="{8751FF89-E474-4664-A4CC-66ED736E4C80}" srcOrd="16" destOrd="0" presId="urn:microsoft.com/office/officeart/2005/8/layout/list1"/>
    <dgm:cxn modelId="{2EAC8808-864D-47BE-94FF-255F2554A840}" type="presParOf" srcId="{8751FF89-E474-4664-A4CC-66ED736E4C80}" destId="{80566E85-30E2-402C-A5FC-6B04AE18AFF3}" srcOrd="0" destOrd="0" presId="urn:microsoft.com/office/officeart/2005/8/layout/list1"/>
    <dgm:cxn modelId="{B061EC4E-ECB8-4B76-898F-BE3FD4C8F896}" type="presParOf" srcId="{8751FF89-E474-4664-A4CC-66ED736E4C80}" destId="{F001ECEC-9E9A-4C41-AABF-03703CC7C031}" srcOrd="1" destOrd="0" presId="urn:microsoft.com/office/officeart/2005/8/layout/list1"/>
    <dgm:cxn modelId="{F35B9096-C1C8-4ECC-926B-B2F7B429050A}" type="presParOf" srcId="{F10C2954-6505-4C55-AAB3-9343E2E7CB32}" destId="{98EC61B0-B040-4CE3-8098-6E1B38ECF6BD}" srcOrd="17" destOrd="0" presId="urn:microsoft.com/office/officeart/2005/8/layout/list1"/>
    <dgm:cxn modelId="{C4253300-4BF8-4A1F-BEBD-2C67FFFE13CC}" type="presParOf" srcId="{F10C2954-6505-4C55-AAB3-9343E2E7CB32}" destId="{7952704E-FB51-4A64-B4EF-731B4A0E769A}" srcOrd="18" destOrd="0" presId="urn:microsoft.com/office/officeart/2005/8/layout/list1"/>
    <dgm:cxn modelId="{81CC68F9-FE72-4E2D-9172-8A53941965E7}" type="presParOf" srcId="{F10C2954-6505-4C55-AAB3-9343E2E7CB32}" destId="{546780D4-FF37-467E-A049-9D89155B212D}" srcOrd="19" destOrd="0" presId="urn:microsoft.com/office/officeart/2005/8/layout/list1"/>
    <dgm:cxn modelId="{91B40F69-5F12-425C-B192-E7C6037E6D6A}" type="presParOf" srcId="{F10C2954-6505-4C55-AAB3-9343E2E7CB32}" destId="{D2B03219-2AD4-4D73-BA07-EA68945F36B5}" srcOrd="20" destOrd="0" presId="urn:microsoft.com/office/officeart/2005/8/layout/list1"/>
    <dgm:cxn modelId="{01BA50B4-B5F9-4DF9-80FD-C5CD733EFA66}" type="presParOf" srcId="{D2B03219-2AD4-4D73-BA07-EA68945F36B5}" destId="{564D4C5F-7C68-403E-A77A-19575C708A69}" srcOrd="0" destOrd="0" presId="urn:microsoft.com/office/officeart/2005/8/layout/list1"/>
    <dgm:cxn modelId="{A9702CAF-0525-42BD-A945-93C45B8660CA}" type="presParOf" srcId="{D2B03219-2AD4-4D73-BA07-EA68945F36B5}" destId="{DCF2316B-2DD2-4E07-9626-972F70BDACC8}" srcOrd="1" destOrd="0" presId="urn:microsoft.com/office/officeart/2005/8/layout/list1"/>
    <dgm:cxn modelId="{56CD9D63-E3D4-4061-AE46-DACDD4BDDEFE}" type="presParOf" srcId="{F10C2954-6505-4C55-AAB3-9343E2E7CB32}" destId="{2D92C7B0-1320-4132-B94B-F9A9197A1426}" srcOrd="21" destOrd="0" presId="urn:microsoft.com/office/officeart/2005/8/layout/list1"/>
    <dgm:cxn modelId="{D722C062-763F-4591-AEBF-A7D36543E4A5}" type="presParOf" srcId="{F10C2954-6505-4C55-AAB3-9343E2E7CB32}" destId="{8CF05D5D-4CC0-42B5-B855-1ED27C2455D1}" srcOrd="22" destOrd="0" presId="urn:microsoft.com/office/officeart/2005/8/layout/list1"/>
    <dgm:cxn modelId="{F0101D14-92CF-4E14-B952-8A782C5F3183}" type="presParOf" srcId="{F10C2954-6505-4C55-AAB3-9343E2E7CB32}" destId="{AAA0BF26-304C-4C6D-9076-E8CAAA39BC03}" srcOrd="23" destOrd="0" presId="urn:microsoft.com/office/officeart/2005/8/layout/list1"/>
    <dgm:cxn modelId="{27BF888B-C8C3-4232-B16E-3389F0661454}" type="presParOf" srcId="{F10C2954-6505-4C55-AAB3-9343E2E7CB32}" destId="{5B274A48-9DF2-40E7-A496-382F7435B806}" srcOrd="24" destOrd="0" presId="urn:microsoft.com/office/officeart/2005/8/layout/list1"/>
    <dgm:cxn modelId="{EE53B76F-1F4E-4754-83F2-36F9AA41B7CF}" type="presParOf" srcId="{5B274A48-9DF2-40E7-A496-382F7435B806}" destId="{E6CD8F9D-E7B2-4DE3-81AA-7DF179D60705}" srcOrd="0" destOrd="0" presId="urn:microsoft.com/office/officeart/2005/8/layout/list1"/>
    <dgm:cxn modelId="{127C9A9A-9489-4DB5-B5C4-0DF062711C24}" type="presParOf" srcId="{5B274A48-9DF2-40E7-A496-382F7435B806}" destId="{2B908713-06D3-48B1-8DFE-CE5D5375E58D}" srcOrd="1" destOrd="0" presId="urn:microsoft.com/office/officeart/2005/8/layout/list1"/>
    <dgm:cxn modelId="{78E9C84C-AE84-4587-8B84-5D1FAB961DA3}" type="presParOf" srcId="{F10C2954-6505-4C55-AAB3-9343E2E7CB32}" destId="{76E28860-0C4F-463A-9E94-E726763EEF2A}" srcOrd="25" destOrd="0" presId="urn:microsoft.com/office/officeart/2005/8/layout/list1"/>
    <dgm:cxn modelId="{8F99D8CC-1150-41E4-A554-65E4218978DB}" type="presParOf" srcId="{F10C2954-6505-4C55-AAB3-9343E2E7CB32}" destId="{F8BFD05A-8213-4B9C-A828-0316FC54DD0A}" srcOrd="26" destOrd="0" presId="urn:microsoft.com/office/officeart/2005/8/layout/list1"/>
    <dgm:cxn modelId="{57A6DB88-A023-48A5-A595-8B651118C880}" type="presParOf" srcId="{F10C2954-6505-4C55-AAB3-9343E2E7CB32}" destId="{4ACE2232-BD30-4D82-9393-5FA297DAC5F6}" srcOrd="27" destOrd="0" presId="urn:microsoft.com/office/officeart/2005/8/layout/list1"/>
    <dgm:cxn modelId="{40B6047B-050D-4E7E-B9F9-25BFDBEE2616}" type="presParOf" srcId="{F10C2954-6505-4C55-AAB3-9343E2E7CB32}" destId="{42D799AB-90F2-4D79-BBD0-31C068C4C3BB}" srcOrd="28" destOrd="0" presId="urn:microsoft.com/office/officeart/2005/8/layout/list1"/>
    <dgm:cxn modelId="{00881808-DC03-4C6C-A4BA-5146A84AE408}" type="presParOf" srcId="{42D799AB-90F2-4D79-BBD0-31C068C4C3BB}" destId="{5B5908CF-0D52-4EC7-869E-23E1D21BC171}" srcOrd="0" destOrd="0" presId="urn:microsoft.com/office/officeart/2005/8/layout/list1"/>
    <dgm:cxn modelId="{5E7A403B-98C9-412B-B668-018D7B810C0F}" type="presParOf" srcId="{42D799AB-90F2-4D79-BBD0-31C068C4C3BB}" destId="{9D3F3859-FDB8-47ED-BA8E-4E3360120F62}" srcOrd="1" destOrd="0" presId="urn:microsoft.com/office/officeart/2005/8/layout/list1"/>
    <dgm:cxn modelId="{ECA88C0F-5FAE-4B4D-BF94-C14FC5D6B265}" type="presParOf" srcId="{F10C2954-6505-4C55-AAB3-9343E2E7CB32}" destId="{DA06EB06-C027-42CD-9830-958E0960AAD7}" srcOrd="29" destOrd="0" presId="urn:microsoft.com/office/officeart/2005/8/layout/list1"/>
    <dgm:cxn modelId="{6ABEBD20-4B53-4D68-A4FC-E856D345DF05}" type="presParOf" srcId="{F10C2954-6505-4C55-AAB3-9343E2E7CB32}" destId="{35FD4C99-EF10-499A-85E5-8D6E82BEBCFD}" srcOrd="30" destOrd="0" presId="urn:microsoft.com/office/officeart/2005/8/layout/list1"/>
    <dgm:cxn modelId="{D0DCD108-BF72-4202-98C6-60F792D70360}" type="presParOf" srcId="{F10C2954-6505-4C55-AAB3-9343E2E7CB32}" destId="{84CB27CF-FB1B-4FE0-B0A6-9897AB264D2B}" srcOrd="31" destOrd="0" presId="urn:microsoft.com/office/officeart/2005/8/layout/list1"/>
    <dgm:cxn modelId="{B520E934-82AE-4BE7-94F2-1033C161ABD9}" type="presParOf" srcId="{F10C2954-6505-4C55-AAB3-9343E2E7CB32}" destId="{6C17E56D-CA77-4E5C-BBBE-B1761A6EBBA5}" srcOrd="32" destOrd="0" presId="urn:microsoft.com/office/officeart/2005/8/layout/list1"/>
    <dgm:cxn modelId="{BE85D0F4-D2D8-401F-9C7B-2FFF449E8457}" type="presParOf" srcId="{6C17E56D-CA77-4E5C-BBBE-B1761A6EBBA5}" destId="{CF94F1DA-A425-4443-A063-F8EEE852BF9B}" srcOrd="0" destOrd="0" presId="urn:microsoft.com/office/officeart/2005/8/layout/list1"/>
    <dgm:cxn modelId="{5DDC9B7E-9906-43BC-8F9F-B90ECA9006A1}" type="presParOf" srcId="{6C17E56D-CA77-4E5C-BBBE-B1761A6EBBA5}" destId="{EE4CBB1D-44F7-48DF-9B2C-2D0AC8B2A881}" srcOrd="1" destOrd="0" presId="urn:microsoft.com/office/officeart/2005/8/layout/list1"/>
    <dgm:cxn modelId="{F3E52767-2F19-4E2C-8C31-C7A7C2BD1683}" type="presParOf" srcId="{F10C2954-6505-4C55-AAB3-9343E2E7CB32}" destId="{6E1BB730-740F-4CE6-A7B6-8560A89F47C9}" srcOrd="33" destOrd="0" presId="urn:microsoft.com/office/officeart/2005/8/layout/list1"/>
    <dgm:cxn modelId="{2625C553-48E3-47A3-A0E8-890BCCB9F116}" type="presParOf" srcId="{F10C2954-6505-4C55-AAB3-9343E2E7CB32}" destId="{8872C539-B9B2-41BE-BF48-E47CA877AD05}" srcOrd="34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D2341A-7BA8-4ABB-A256-2248A12FF822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5330D2-D71C-4123-8D21-77301082451F}">
      <dgm:prSet phldrT="[Text]" custT="1"/>
      <dgm:spPr/>
      <dgm:t>
        <a:bodyPr/>
        <a:lstStyle/>
        <a:p>
          <a:r>
            <a:rPr lang="en-US" sz="1600" b="0" i="0" dirty="0" smtClean="0"/>
            <a:t>Honda City A/C</a:t>
          </a:r>
          <a:endParaRPr lang="en-US" sz="1600" dirty="0"/>
        </a:p>
      </dgm:t>
    </dgm:pt>
    <dgm:pt modelId="{8A060A64-7879-4145-8584-9D2E8A65DC2E}" type="parTrans" cxnId="{9A03296A-F223-4867-8431-D07796BA83E6}">
      <dgm:prSet/>
      <dgm:spPr/>
      <dgm:t>
        <a:bodyPr/>
        <a:lstStyle/>
        <a:p>
          <a:endParaRPr lang="en-US"/>
        </a:p>
      </dgm:t>
    </dgm:pt>
    <dgm:pt modelId="{24282EBD-2BB7-41D8-A0DA-9E638BAC5E28}" type="sibTrans" cxnId="{9A03296A-F223-4867-8431-D07796BA83E6}">
      <dgm:prSet/>
      <dgm:spPr/>
      <dgm:t>
        <a:bodyPr/>
        <a:lstStyle/>
        <a:p>
          <a:endParaRPr lang="en-US"/>
        </a:p>
      </dgm:t>
    </dgm:pt>
    <dgm:pt modelId="{6FBCDBDE-504A-4743-AD93-0659CA3025C8}">
      <dgm:prSet phldrT="[Text]" custT="1"/>
      <dgm:spPr/>
      <dgm:t>
        <a:bodyPr/>
        <a:lstStyle/>
        <a:p>
          <a:r>
            <a:rPr lang="en-US" sz="1600" b="0" i="0" dirty="0" smtClean="0"/>
            <a:t>Tata </a:t>
          </a:r>
          <a:r>
            <a:rPr lang="en-US" sz="1600" b="0" i="0" dirty="0" err="1" smtClean="0"/>
            <a:t>Indica</a:t>
          </a:r>
          <a:r>
            <a:rPr lang="en-US" sz="1600" b="0" i="0" dirty="0" smtClean="0"/>
            <a:t> A/C</a:t>
          </a:r>
          <a:endParaRPr lang="en-US" sz="1600" dirty="0"/>
        </a:p>
      </dgm:t>
    </dgm:pt>
    <dgm:pt modelId="{DAFB1055-EC0B-470D-B2FD-C641B2D0376C}" type="parTrans" cxnId="{023E8FA7-C0D7-4377-8EDF-DDCA40411E9A}">
      <dgm:prSet/>
      <dgm:spPr/>
      <dgm:t>
        <a:bodyPr/>
        <a:lstStyle/>
        <a:p>
          <a:endParaRPr lang="en-US"/>
        </a:p>
      </dgm:t>
    </dgm:pt>
    <dgm:pt modelId="{EA94AB4C-39E8-488D-BD02-0E76BF334CBD}" type="sibTrans" cxnId="{023E8FA7-C0D7-4377-8EDF-DDCA40411E9A}">
      <dgm:prSet/>
      <dgm:spPr/>
      <dgm:t>
        <a:bodyPr/>
        <a:lstStyle/>
        <a:p>
          <a:endParaRPr lang="en-US"/>
        </a:p>
      </dgm:t>
    </dgm:pt>
    <dgm:pt modelId="{C08129D0-F050-4A51-807B-496DBE851093}">
      <dgm:prSet phldrT="[Text]" custT="1"/>
      <dgm:spPr/>
      <dgm:t>
        <a:bodyPr/>
        <a:lstStyle/>
        <a:p>
          <a:r>
            <a:rPr lang="en-US" sz="1600" b="0" i="0" dirty="0" smtClean="0"/>
            <a:t>Toyota </a:t>
          </a:r>
          <a:r>
            <a:rPr lang="en-US" sz="1600" b="0" i="0" dirty="0" err="1" smtClean="0"/>
            <a:t>Etios</a:t>
          </a:r>
          <a:endParaRPr lang="en-US" sz="1600" dirty="0"/>
        </a:p>
      </dgm:t>
    </dgm:pt>
    <dgm:pt modelId="{36A97FD5-5F7D-4BA9-8D8D-5B586D8B72D7}" type="parTrans" cxnId="{2601A153-D1F5-48F3-8749-A540108A071A}">
      <dgm:prSet/>
      <dgm:spPr/>
      <dgm:t>
        <a:bodyPr/>
        <a:lstStyle/>
        <a:p>
          <a:endParaRPr lang="en-US"/>
        </a:p>
      </dgm:t>
    </dgm:pt>
    <dgm:pt modelId="{6F4007EA-F142-40E1-A3BB-8AD88FF3BCD8}" type="sibTrans" cxnId="{2601A153-D1F5-48F3-8749-A540108A071A}">
      <dgm:prSet/>
      <dgm:spPr/>
      <dgm:t>
        <a:bodyPr/>
        <a:lstStyle/>
        <a:p>
          <a:endParaRPr lang="en-US"/>
        </a:p>
      </dgm:t>
    </dgm:pt>
    <dgm:pt modelId="{68360C1A-E9E1-49F3-88F6-3B8F24F82848}">
      <dgm:prSet phldrT="[Text]" custT="1"/>
      <dgm:spPr/>
      <dgm:t>
        <a:bodyPr/>
        <a:lstStyle/>
        <a:p>
          <a:r>
            <a:rPr lang="en-US" sz="1600" b="0" i="0" dirty="0" smtClean="0"/>
            <a:t>Toyota </a:t>
          </a:r>
          <a:r>
            <a:rPr lang="en-US" sz="1600" b="0" i="0" dirty="0" err="1" smtClean="0"/>
            <a:t>Innova</a:t>
          </a:r>
          <a:r>
            <a:rPr lang="en-US" sz="1600" b="0" i="0" dirty="0" smtClean="0"/>
            <a:t> A/C</a:t>
          </a:r>
        </a:p>
        <a:p>
          <a:endParaRPr lang="en-US" sz="1400" b="0" i="0" dirty="0" smtClean="0"/>
        </a:p>
      </dgm:t>
    </dgm:pt>
    <dgm:pt modelId="{A110C654-1E8B-4FCA-BF11-FCC40ABB47E1}" type="parTrans" cxnId="{4D6B43BB-EF40-4517-A3F5-23F2F9500D2B}">
      <dgm:prSet/>
      <dgm:spPr/>
      <dgm:t>
        <a:bodyPr/>
        <a:lstStyle/>
        <a:p>
          <a:endParaRPr lang="en-US"/>
        </a:p>
      </dgm:t>
    </dgm:pt>
    <dgm:pt modelId="{8BE906C2-EBD2-4F1A-8546-7FA9F93E2CAC}" type="sibTrans" cxnId="{4D6B43BB-EF40-4517-A3F5-23F2F9500D2B}">
      <dgm:prSet/>
      <dgm:spPr/>
      <dgm:t>
        <a:bodyPr/>
        <a:lstStyle/>
        <a:p>
          <a:endParaRPr lang="en-US"/>
        </a:p>
      </dgm:t>
    </dgm:pt>
    <dgm:pt modelId="{0F3B4BC8-83B5-403D-ACAA-B5E43214B3B6}">
      <dgm:prSet custT="1"/>
      <dgm:spPr/>
      <dgm:t>
        <a:bodyPr/>
        <a:lstStyle/>
        <a:p>
          <a:r>
            <a:rPr lang="en-US" sz="1600" b="0" i="0" dirty="0" smtClean="0"/>
            <a:t>Corolla A/C</a:t>
          </a:r>
          <a:endParaRPr lang="en-US" sz="1600" dirty="0"/>
        </a:p>
      </dgm:t>
    </dgm:pt>
    <dgm:pt modelId="{685AB944-F8FE-4F62-98F2-1DC1DCCA19DB}" type="parTrans" cxnId="{7967D0ED-362E-4886-BE19-EF9FF65FF39A}">
      <dgm:prSet/>
      <dgm:spPr/>
      <dgm:t>
        <a:bodyPr/>
        <a:lstStyle/>
        <a:p>
          <a:endParaRPr lang="en-US"/>
        </a:p>
      </dgm:t>
    </dgm:pt>
    <dgm:pt modelId="{30BC796A-698D-4FFF-B17F-FAE901C7AA7A}" type="sibTrans" cxnId="{7967D0ED-362E-4886-BE19-EF9FF65FF39A}">
      <dgm:prSet/>
      <dgm:spPr/>
      <dgm:t>
        <a:bodyPr/>
        <a:lstStyle/>
        <a:p>
          <a:endParaRPr lang="en-US"/>
        </a:p>
      </dgm:t>
    </dgm:pt>
    <dgm:pt modelId="{56C13709-EFB2-4AF7-B0CB-D0E6FC57E65F}">
      <dgm:prSet custT="1"/>
      <dgm:spPr/>
      <dgm:t>
        <a:bodyPr/>
        <a:lstStyle/>
        <a:p>
          <a:r>
            <a:rPr lang="en-US" sz="1600" b="0" i="0" dirty="0" smtClean="0"/>
            <a:t>Mercedes E Class or Equivalent AC LUXURY SIZE</a:t>
          </a:r>
          <a:endParaRPr lang="en-US" sz="1600" dirty="0"/>
        </a:p>
      </dgm:t>
    </dgm:pt>
    <dgm:pt modelId="{1A25FC3A-9413-4F05-A04A-337F9EE57D3C}" type="parTrans" cxnId="{4F51B9BB-B76F-4260-A032-2BB742231876}">
      <dgm:prSet/>
      <dgm:spPr/>
      <dgm:t>
        <a:bodyPr/>
        <a:lstStyle/>
        <a:p>
          <a:endParaRPr lang="en-US"/>
        </a:p>
      </dgm:t>
    </dgm:pt>
    <dgm:pt modelId="{20D8D144-EABB-44FB-9FD6-C050C3A56781}" type="sibTrans" cxnId="{4F51B9BB-B76F-4260-A032-2BB742231876}">
      <dgm:prSet/>
      <dgm:spPr/>
      <dgm:t>
        <a:bodyPr/>
        <a:lstStyle/>
        <a:p>
          <a:endParaRPr lang="en-US"/>
        </a:p>
      </dgm:t>
    </dgm:pt>
    <dgm:pt modelId="{9A7598E4-D7D4-4A4A-B0C7-C4BF8A68767E}" type="pres">
      <dgm:prSet presAssocID="{88D2341A-7BA8-4ABB-A256-2248A12FF8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6DD1E-CAF0-47F7-B6A9-E023905CADCF}" type="pres">
      <dgm:prSet presAssocID="{965330D2-D71C-4123-8D21-77301082451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65156-7DFB-4C1C-9A5A-59DAA433E4CB}" type="pres">
      <dgm:prSet presAssocID="{24282EBD-2BB7-41D8-A0DA-9E638BAC5E28}" presName="sibTrans" presStyleCnt="0"/>
      <dgm:spPr/>
    </dgm:pt>
    <dgm:pt modelId="{C7CC7FA1-049A-4DFD-815B-76C9F32D08A6}" type="pres">
      <dgm:prSet presAssocID="{6FBCDBDE-504A-4743-AD93-0659CA3025C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EF3DE-A7EB-4A8A-A13B-320D18F69830}" type="pres">
      <dgm:prSet presAssocID="{EA94AB4C-39E8-488D-BD02-0E76BF334CBD}" presName="sibTrans" presStyleCnt="0"/>
      <dgm:spPr/>
    </dgm:pt>
    <dgm:pt modelId="{9B367B2C-588D-4AD8-B496-59BD0CFE9807}" type="pres">
      <dgm:prSet presAssocID="{C08129D0-F050-4A51-807B-496DBE85109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43B53-69AA-49BC-B7A0-D90089D18B8B}" type="pres">
      <dgm:prSet presAssocID="{6F4007EA-F142-40E1-A3BB-8AD88FF3BCD8}" presName="sibTrans" presStyleCnt="0"/>
      <dgm:spPr/>
    </dgm:pt>
    <dgm:pt modelId="{84475AF1-22DD-44C4-860F-EB2DFEB3A48A}" type="pres">
      <dgm:prSet presAssocID="{68360C1A-E9E1-49F3-88F6-3B8F24F8284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3B3BB-118E-4489-894D-10651AE5BD1E}" type="pres">
      <dgm:prSet presAssocID="{8BE906C2-EBD2-4F1A-8546-7FA9F93E2CAC}" presName="sibTrans" presStyleCnt="0"/>
      <dgm:spPr/>
    </dgm:pt>
    <dgm:pt modelId="{EEB53DD8-221A-47F3-9F1B-882F4BADF727}" type="pres">
      <dgm:prSet presAssocID="{56C13709-EFB2-4AF7-B0CB-D0E6FC57E65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A3906-0B55-4426-8809-A7E496F64F14}" type="pres">
      <dgm:prSet presAssocID="{20D8D144-EABB-44FB-9FD6-C050C3A56781}" presName="sibTrans" presStyleCnt="0"/>
      <dgm:spPr/>
    </dgm:pt>
    <dgm:pt modelId="{0880DCE1-9BF1-419E-BC6C-E9F65F2947D4}" type="pres">
      <dgm:prSet presAssocID="{0F3B4BC8-83B5-403D-ACAA-B5E43214B3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D78AFB-28BA-4076-BBCC-911B05A231A8}" type="presOf" srcId="{0F3B4BC8-83B5-403D-ACAA-B5E43214B3B6}" destId="{0880DCE1-9BF1-419E-BC6C-E9F65F2947D4}" srcOrd="0" destOrd="0" presId="urn:microsoft.com/office/officeart/2005/8/layout/hList6"/>
    <dgm:cxn modelId="{32A5B085-AD4B-4692-8DA6-065654350DA4}" type="presOf" srcId="{C08129D0-F050-4A51-807B-496DBE851093}" destId="{9B367B2C-588D-4AD8-B496-59BD0CFE9807}" srcOrd="0" destOrd="0" presId="urn:microsoft.com/office/officeart/2005/8/layout/hList6"/>
    <dgm:cxn modelId="{32453C51-BDE6-4CD6-9C46-950F2F73260B}" type="presOf" srcId="{56C13709-EFB2-4AF7-B0CB-D0E6FC57E65F}" destId="{EEB53DD8-221A-47F3-9F1B-882F4BADF727}" srcOrd="0" destOrd="0" presId="urn:microsoft.com/office/officeart/2005/8/layout/hList6"/>
    <dgm:cxn modelId="{4D6B43BB-EF40-4517-A3F5-23F2F9500D2B}" srcId="{88D2341A-7BA8-4ABB-A256-2248A12FF822}" destId="{68360C1A-E9E1-49F3-88F6-3B8F24F82848}" srcOrd="3" destOrd="0" parTransId="{A110C654-1E8B-4FCA-BF11-FCC40ABB47E1}" sibTransId="{8BE906C2-EBD2-4F1A-8546-7FA9F93E2CAC}"/>
    <dgm:cxn modelId="{FFCBEAB8-695A-480B-BD90-E4AF8AD5CAC2}" type="presOf" srcId="{88D2341A-7BA8-4ABB-A256-2248A12FF822}" destId="{9A7598E4-D7D4-4A4A-B0C7-C4BF8A68767E}" srcOrd="0" destOrd="0" presId="urn:microsoft.com/office/officeart/2005/8/layout/hList6"/>
    <dgm:cxn modelId="{5487B494-C66F-4982-834C-94FE7459C5FE}" type="presOf" srcId="{6FBCDBDE-504A-4743-AD93-0659CA3025C8}" destId="{C7CC7FA1-049A-4DFD-815B-76C9F32D08A6}" srcOrd="0" destOrd="0" presId="urn:microsoft.com/office/officeart/2005/8/layout/hList6"/>
    <dgm:cxn modelId="{023E8FA7-C0D7-4377-8EDF-DDCA40411E9A}" srcId="{88D2341A-7BA8-4ABB-A256-2248A12FF822}" destId="{6FBCDBDE-504A-4743-AD93-0659CA3025C8}" srcOrd="1" destOrd="0" parTransId="{DAFB1055-EC0B-470D-B2FD-C641B2D0376C}" sibTransId="{EA94AB4C-39E8-488D-BD02-0E76BF334CBD}"/>
    <dgm:cxn modelId="{E83A395E-7A48-43D0-9F44-B8E14A5F4298}" type="presOf" srcId="{68360C1A-E9E1-49F3-88F6-3B8F24F82848}" destId="{84475AF1-22DD-44C4-860F-EB2DFEB3A48A}" srcOrd="0" destOrd="0" presId="urn:microsoft.com/office/officeart/2005/8/layout/hList6"/>
    <dgm:cxn modelId="{2601A153-D1F5-48F3-8749-A540108A071A}" srcId="{88D2341A-7BA8-4ABB-A256-2248A12FF822}" destId="{C08129D0-F050-4A51-807B-496DBE851093}" srcOrd="2" destOrd="0" parTransId="{36A97FD5-5F7D-4BA9-8D8D-5B586D8B72D7}" sibTransId="{6F4007EA-F142-40E1-A3BB-8AD88FF3BCD8}"/>
    <dgm:cxn modelId="{4F51B9BB-B76F-4260-A032-2BB742231876}" srcId="{88D2341A-7BA8-4ABB-A256-2248A12FF822}" destId="{56C13709-EFB2-4AF7-B0CB-D0E6FC57E65F}" srcOrd="4" destOrd="0" parTransId="{1A25FC3A-9413-4F05-A04A-337F9EE57D3C}" sibTransId="{20D8D144-EABB-44FB-9FD6-C050C3A56781}"/>
    <dgm:cxn modelId="{AEFA9A3A-F2FE-4E20-BFF3-67E3FE9E88E8}" type="presOf" srcId="{965330D2-D71C-4123-8D21-77301082451F}" destId="{65B6DD1E-CAF0-47F7-B6A9-E023905CADCF}" srcOrd="0" destOrd="0" presId="urn:microsoft.com/office/officeart/2005/8/layout/hList6"/>
    <dgm:cxn modelId="{7967D0ED-362E-4886-BE19-EF9FF65FF39A}" srcId="{88D2341A-7BA8-4ABB-A256-2248A12FF822}" destId="{0F3B4BC8-83B5-403D-ACAA-B5E43214B3B6}" srcOrd="5" destOrd="0" parTransId="{685AB944-F8FE-4F62-98F2-1DC1DCCA19DB}" sibTransId="{30BC796A-698D-4FFF-B17F-FAE901C7AA7A}"/>
    <dgm:cxn modelId="{9A03296A-F223-4867-8431-D07796BA83E6}" srcId="{88D2341A-7BA8-4ABB-A256-2248A12FF822}" destId="{965330D2-D71C-4123-8D21-77301082451F}" srcOrd="0" destOrd="0" parTransId="{8A060A64-7879-4145-8584-9D2E8A65DC2E}" sibTransId="{24282EBD-2BB7-41D8-A0DA-9E638BAC5E28}"/>
    <dgm:cxn modelId="{BFE76F2D-991F-4F75-B244-432CE77618A0}" type="presParOf" srcId="{9A7598E4-D7D4-4A4A-B0C7-C4BF8A68767E}" destId="{65B6DD1E-CAF0-47F7-B6A9-E023905CADCF}" srcOrd="0" destOrd="0" presId="urn:microsoft.com/office/officeart/2005/8/layout/hList6"/>
    <dgm:cxn modelId="{9CFB5E42-6BBF-4ACC-B722-7E2077487CB1}" type="presParOf" srcId="{9A7598E4-D7D4-4A4A-B0C7-C4BF8A68767E}" destId="{DBF65156-7DFB-4C1C-9A5A-59DAA433E4CB}" srcOrd="1" destOrd="0" presId="urn:microsoft.com/office/officeart/2005/8/layout/hList6"/>
    <dgm:cxn modelId="{AD3ACC2F-E590-40C7-863B-66DADB351062}" type="presParOf" srcId="{9A7598E4-D7D4-4A4A-B0C7-C4BF8A68767E}" destId="{C7CC7FA1-049A-4DFD-815B-76C9F32D08A6}" srcOrd="2" destOrd="0" presId="urn:microsoft.com/office/officeart/2005/8/layout/hList6"/>
    <dgm:cxn modelId="{0FBA97F3-E576-4DCD-89D5-A4F9DE1FA5D3}" type="presParOf" srcId="{9A7598E4-D7D4-4A4A-B0C7-C4BF8A68767E}" destId="{630EF3DE-A7EB-4A8A-A13B-320D18F69830}" srcOrd="3" destOrd="0" presId="urn:microsoft.com/office/officeart/2005/8/layout/hList6"/>
    <dgm:cxn modelId="{67FDFD99-C2ED-4A3F-A67B-A7535E9340E1}" type="presParOf" srcId="{9A7598E4-D7D4-4A4A-B0C7-C4BF8A68767E}" destId="{9B367B2C-588D-4AD8-B496-59BD0CFE9807}" srcOrd="4" destOrd="0" presId="urn:microsoft.com/office/officeart/2005/8/layout/hList6"/>
    <dgm:cxn modelId="{BF6C6B4F-5B74-4A68-99CC-F99E3FEBC41F}" type="presParOf" srcId="{9A7598E4-D7D4-4A4A-B0C7-C4BF8A68767E}" destId="{0A443B53-69AA-49BC-B7A0-D90089D18B8B}" srcOrd="5" destOrd="0" presId="urn:microsoft.com/office/officeart/2005/8/layout/hList6"/>
    <dgm:cxn modelId="{12502920-619C-4BC4-A191-1BF9BCA588A2}" type="presParOf" srcId="{9A7598E4-D7D4-4A4A-B0C7-C4BF8A68767E}" destId="{84475AF1-22DD-44C4-860F-EB2DFEB3A48A}" srcOrd="6" destOrd="0" presId="urn:microsoft.com/office/officeart/2005/8/layout/hList6"/>
    <dgm:cxn modelId="{6162E192-6B78-4A58-9D2D-8409DCF20172}" type="presParOf" srcId="{9A7598E4-D7D4-4A4A-B0C7-C4BF8A68767E}" destId="{5853B3BB-118E-4489-894D-10651AE5BD1E}" srcOrd="7" destOrd="0" presId="urn:microsoft.com/office/officeart/2005/8/layout/hList6"/>
    <dgm:cxn modelId="{ED07FB14-937B-48D6-8DD3-861975F5C564}" type="presParOf" srcId="{9A7598E4-D7D4-4A4A-B0C7-C4BF8A68767E}" destId="{EEB53DD8-221A-47F3-9F1B-882F4BADF727}" srcOrd="8" destOrd="0" presId="urn:microsoft.com/office/officeart/2005/8/layout/hList6"/>
    <dgm:cxn modelId="{102A1D5A-1864-4784-A71D-A1A64612D3DA}" type="presParOf" srcId="{9A7598E4-D7D4-4A4A-B0C7-C4BF8A68767E}" destId="{F11A3906-0B55-4426-8809-A7E496F64F14}" srcOrd="9" destOrd="0" presId="urn:microsoft.com/office/officeart/2005/8/layout/hList6"/>
    <dgm:cxn modelId="{A32EFF20-994A-4529-B257-BDCAAF3956A9}" type="presParOf" srcId="{9A7598E4-D7D4-4A4A-B0C7-C4BF8A68767E}" destId="{0880DCE1-9BF1-419E-BC6C-E9F65F2947D4}" srcOrd="10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349D-0491-4FBB-B193-5408F5A274C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26FDD-47AB-4E4A-81D7-1F2FE6CE4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26FDD-47AB-4E4A-81D7-1F2FE6CE41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2F9CD-8AF8-4002-AAFF-82450012D9E7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F8160-4236-42EA-8EF8-5894A46E64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xpresscarrentalindi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openxmlformats.org/officeDocument/2006/relationships/hyperlink" Target="http://www.xpresscarrentalindia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presscarrentalindia.com/package/pune-mumbai-car-packag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openxmlformats.org/officeDocument/2006/relationships/hyperlink" Target="http://www.xpresscarrentalindia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www.xpresscarrentalindia.com/pune-to-mumbai-airport-dro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presscarrentalindia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XpressCarRental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www.xpresscarrentalindia.com/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://feeds.feedburner.com/PuneToMumbaiCarRenta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Car.Service.in.Pun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xpresscarrentalindia.com/contact/" TargetMode="External"/><Relationship Id="rId10" Type="http://schemas.openxmlformats.org/officeDocument/2006/relationships/hyperlink" Target="https://plus.google.com/117537491370319829974?rel=author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 rental 1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723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3505200" y="6334780"/>
            <a:ext cx="5410200" cy="461665"/>
          </a:xfrm>
          <a:prstGeom prst="rect">
            <a:avLst/>
          </a:prstGeom>
          <a:noFill/>
        </p:spPr>
        <p:txBody>
          <a:bodyPr wrap="square" lIns="91440" tIns="45720" rIns="91440" bIns="45720" anchor="b">
            <a:spAutoFit/>
          </a:bodyPr>
          <a:lstStyle/>
          <a:p>
            <a:pPr algn="ctr"/>
            <a:r>
              <a:rPr lang="en-US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hlinkClick r:id="rId4"/>
              </a:rPr>
              <a:t>Xpress Car Rental India</a:t>
            </a:r>
            <a:endParaRPr lang="en-US" sz="2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10" name="Picture 9" descr="icon4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62000" cy="62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199" y="838200"/>
            <a:ext cx="792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Algerian" pitchFamily="82" charset="0"/>
              </a:rPr>
              <a:t>Pune</a:t>
            </a:r>
            <a:r>
              <a:rPr lang="en-US" sz="3200" b="1" i="1" dirty="0" smtClean="0">
                <a:latin typeface="Algerian" pitchFamily="82" charset="0"/>
              </a:rPr>
              <a:t> to Mumbai Car Rental Services</a:t>
            </a:r>
            <a:endParaRPr lang="en-US" sz="3200" b="1" i="1" dirty="0">
              <a:latin typeface="Algerian" pitchFamily="82" charset="0"/>
            </a:endParaRP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xT2Zk2.pn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002F8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13593" y="0"/>
            <a:ext cx="9197475" cy="6858000"/>
          </a:xfrm>
        </p:spPr>
      </p:pic>
      <p:sp>
        <p:nvSpPr>
          <p:cNvPr id="7" name="Rectangle 6"/>
          <p:cNvSpPr/>
          <p:nvPr/>
        </p:nvSpPr>
        <p:spPr>
          <a:xfrm>
            <a:off x="533400" y="304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atin typeface="Algerian" pitchFamily="82" charset="0"/>
              </a:rPr>
              <a:t>We Offers Following Benefits…</a:t>
            </a:r>
            <a:endParaRPr lang="en-US" sz="3600" b="1" i="1" dirty="0">
              <a:latin typeface="Algerian" pitchFamily="82" charset="0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1447800" y="1447800"/>
          <a:ext cx="59436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C706F31-CC9D-4233-A6D8-32CB9231C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AC706F31-CC9D-4233-A6D8-32CB9231C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71C040-D679-4518-8D13-F546D6800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>
                                            <p:graphicEl>
                                              <a:dgm id="{FA71C040-D679-4518-8D13-F546D6800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1E491AE-DC59-4C1D-8A3D-8F9B5FC88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>
                                            <p:graphicEl>
                                              <a:dgm id="{B1E491AE-DC59-4C1D-8A3D-8F9B5FC88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3522EE-DB0E-421C-BEBD-153C90631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graphicEl>
                                              <a:dgm id="{C13522EE-DB0E-421C-BEBD-153C90631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 rental 3.jpg"/>
          <p:cNvPicPr>
            <a:picLocks noChangeAspect="1"/>
          </p:cNvPicPr>
          <p:nvPr/>
        </p:nvPicPr>
        <p:blipFill>
          <a:blip r:embed="rId2">
            <a:lum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228600"/>
            <a:ext cx="586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Algerian" pitchFamily="82" charset="0"/>
              </a:rPr>
              <a:t>Car Rental Services…</a:t>
            </a:r>
            <a:endParaRPr lang="en-US" sz="3600" b="1" i="1" dirty="0">
              <a:latin typeface="Algerian" pitchFamily="8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066800" y="1219200"/>
          <a:ext cx="6629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icon4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762000" cy="621323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228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latin typeface="Algerian" pitchFamily="82" charset="0"/>
              </a:rPr>
              <a:t>Pune</a:t>
            </a:r>
            <a:r>
              <a:rPr lang="en-US" sz="3600" b="1" i="1" dirty="0" smtClean="0">
                <a:latin typeface="Algerian" pitchFamily="82" charset="0"/>
              </a:rPr>
              <a:t> to Mumbai Packages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447800"/>
          <a:ext cx="7620002" cy="46329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06457"/>
                <a:gridCol w="1182709"/>
                <a:gridCol w="1182709"/>
                <a:gridCol w="1182709"/>
                <a:gridCol w="1182709"/>
                <a:gridCol w="1182709"/>
              </a:tblGrid>
              <a:tr h="668755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Car Type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City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/>
                        <a:t>Distance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/>
                        <a:t>Charges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Extra Charges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/>
                        <a:t>Return</a:t>
                      </a:r>
                      <a:endParaRPr lang="en-US" dirty="0"/>
                    </a:p>
                  </a:txBody>
                  <a:tcPr/>
                </a:tc>
              </a:tr>
              <a:tr h="668755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(Honda City A/C)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/>
                        <a:t>Pune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180 Km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Rs.5000/-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Rs.20 Per Km/-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Drop</a:t>
                      </a:r>
                    </a:p>
                  </a:txBody>
                  <a:tcPr marL="76200" marR="76200" marT="76200" marB="76200"/>
                </a:tc>
              </a:tr>
              <a:tr h="668755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(Tata </a:t>
                      </a:r>
                      <a:r>
                        <a:rPr lang="en-US" dirty="0" err="1"/>
                        <a:t>Indica</a:t>
                      </a:r>
                      <a:r>
                        <a:rPr lang="en-US" dirty="0"/>
                        <a:t> A/C)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/>
                        <a:t>Pune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180 Km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Rs.2500/-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Rs.9.5 Per Km/-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Drop</a:t>
                      </a:r>
                    </a:p>
                  </a:txBody>
                  <a:tcPr marL="76200" marR="76200" marT="76200" marB="76200"/>
                </a:tc>
              </a:tr>
              <a:tr h="668755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(Toyota </a:t>
                      </a:r>
                      <a:r>
                        <a:rPr lang="en-US" dirty="0" err="1"/>
                        <a:t>Etios</a:t>
                      </a:r>
                      <a:r>
                        <a:rPr lang="en-US" dirty="0"/>
                        <a:t>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/>
                        <a:t>Pune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180 Km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Rs.2800/-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Rs.12 Per Km/-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Drop</a:t>
                      </a:r>
                    </a:p>
                  </a:txBody>
                  <a:tcPr marL="76200" marR="76200" marT="76200" marB="76200"/>
                </a:tc>
              </a:tr>
              <a:tr h="668755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(Toyota </a:t>
                      </a:r>
                      <a:r>
                        <a:rPr lang="en-US" dirty="0" err="1"/>
                        <a:t>Innova</a:t>
                      </a:r>
                      <a:r>
                        <a:rPr lang="en-US" dirty="0"/>
                        <a:t> A/C)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/>
                        <a:t>Pune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180 Km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Rs.3300/-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Rs.13 Per Km/-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Drop</a:t>
                      </a:r>
                    </a:p>
                  </a:txBody>
                  <a:tcPr marL="76200" marR="76200" marT="76200" marB="76200"/>
                </a:tc>
              </a:tr>
              <a:tr h="668755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(Corolla A/C)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err="1" smtClean="0"/>
                        <a:t>Pune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180 Km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Rs.7400/-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Rs.28 Per Km/-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/>
                        <a:t>Drop</a:t>
                      </a:r>
                    </a:p>
                  </a:txBody>
                  <a:tcPr marL="76200" marR="76200" marT="76200" marB="76200"/>
                </a:tc>
              </a:tr>
              <a:tr h="407068">
                <a:tc>
                  <a:txBody>
                    <a:bodyPr/>
                    <a:lstStyle/>
                    <a:p>
                      <a:pPr algn="l" fontAlgn="t"/>
                      <a:endParaRPr lang="en-US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endParaRPr lang="en-US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endParaRPr lang="en-US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7600" y="5715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hlinkClick r:id="rId2"/>
              </a:rPr>
              <a:t>Car rental packages</a:t>
            </a:r>
            <a:endParaRPr lang="en-US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ort-Car-Powerpoint-Sli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8382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9144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lgerian" pitchFamily="82" charset="0"/>
              </a:rPr>
              <a:t>Car Types We Offer…</a:t>
            </a:r>
            <a:endParaRPr lang="en-US" sz="40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5" name="Picture 4" descr="icon4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762000" cy="621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6477000"/>
            <a:ext cx="426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For more details </a:t>
            </a:r>
            <a:r>
              <a:rPr lang="en-US" sz="1400" dirty="0" err="1" smtClean="0">
                <a:hlinkClick r:id="rId9"/>
              </a:rPr>
              <a:t>pune</a:t>
            </a:r>
            <a:r>
              <a:rPr lang="en-US" sz="1400" dirty="0" smtClean="0">
                <a:hlinkClick r:id="rId9"/>
              </a:rPr>
              <a:t> to </a:t>
            </a:r>
            <a:r>
              <a:rPr lang="en-US" sz="1400" dirty="0" err="1" smtClean="0">
                <a:hlinkClick r:id="rId9"/>
              </a:rPr>
              <a:t>mumbai</a:t>
            </a:r>
            <a:r>
              <a:rPr lang="en-US" sz="1400" dirty="0" smtClean="0">
                <a:hlinkClick r:id="rId9"/>
              </a:rPr>
              <a:t> airport pick &amp; drop</a:t>
            </a:r>
            <a:endParaRPr lang="en-US" sz="1400" dirty="0" smtClean="0"/>
          </a:p>
          <a:p>
            <a:pPr algn="r"/>
            <a:endParaRPr lang="en-US" sz="1600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B6DD1E-CAF0-47F7-B6A9-E023905CA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65B6DD1E-CAF0-47F7-B6A9-E023905CA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CC7FA1-049A-4DFD-815B-76C9F32D0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C7CC7FA1-049A-4DFD-815B-76C9F32D0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B367B2C-588D-4AD8-B496-59BD0CFE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9B367B2C-588D-4AD8-B496-59BD0CFE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4475AF1-22DD-44C4-860F-EB2DFEB3A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graphicEl>
                                              <a:dgm id="{84475AF1-22DD-44C4-860F-EB2DFEB3A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B53DD8-221A-47F3-9F1B-882F4BADF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EEB53DD8-221A-47F3-9F1B-882F4BADF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80DCE1-9BF1-419E-BC6C-E9F65F294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0880DCE1-9BF1-419E-BC6C-E9F65F294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uarte-background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2030" y="-9047"/>
            <a:ext cx="9131970" cy="6867048"/>
          </a:xfrm>
          <a:prstGeom prst="rect">
            <a:avLst/>
          </a:prstGeom>
        </p:spPr>
      </p:pic>
      <p:pic>
        <p:nvPicPr>
          <p:cNvPr id="11" name="Picture 10" descr="discount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447800"/>
            <a:ext cx="4419600" cy="3383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62000" y="457200"/>
            <a:ext cx="59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Algerian" pitchFamily="82" charset="0"/>
              </a:rPr>
              <a:t>Discount For You…</a:t>
            </a:r>
            <a:endParaRPr lang="en-US" sz="3600" b="1" i="1" dirty="0">
              <a:latin typeface="Algerian" pitchFamily="82" charset="0"/>
            </a:endParaRPr>
          </a:p>
        </p:txBody>
      </p:sp>
      <p:pic>
        <p:nvPicPr>
          <p:cNvPr id="5" name="Picture 4" descr="icon4.png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62000" cy="621323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_accident_travel_powerpoint_template_0910_1.jpg"/>
          <p:cNvPicPr>
            <a:picLocks noChangeAspect="1"/>
          </p:cNvPicPr>
          <p:nvPr/>
        </p:nvPicPr>
        <p:blipFill>
          <a:blip r:embed="rId2"/>
          <a:srcRect t="39548"/>
          <a:stretch>
            <a:fillRect/>
          </a:stretch>
        </p:blipFill>
        <p:spPr>
          <a:xfrm>
            <a:off x="0" y="2781300"/>
            <a:ext cx="9144000" cy="4076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3810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lgerian" pitchFamily="82" charset="0"/>
              </a:rPr>
              <a:t>For More Details</a:t>
            </a:r>
          </a:p>
          <a:p>
            <a:pPr algn="ctr"/>
            <a:endParaRPr lang="en-US" b="1" dirty="0">
              <a:latin typeface="Algerian" pitchFamily="82" charset="0"/>
            </a:endParaRPr>
          </a:p>
          <a:p>
            <a:pPr algn="ctr"/>
            <a:r>
              <a:rPr lang="en-US" b="1" dirty="0" smtClean="0">
                <a:latin typeface="Algerian" pitchFamily="82" charset="0"/>
              </a:rPr>
              <a:t>Contact us 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3581400" cy="2362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i="1" dirty="0" smtClean="0">
                <a:latin typeface="Algerian" pitchFamily="82" charset="0"/>
                <a:cs typeface="Times New Roman" pitchFamily="18" charset="0"/>
              </a:rPr>
              <a:t>Office Address:</a:t>
            </a:r>
          </a:p>
          <a:p>
            <a:pPr algn="just">
              <a:buNone/>
            </a:pP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Xpress Car Rental India</a:t>
            </a: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Survey No. 148,</a:t>
            </a: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Defense Housing Society,</a:t>
            </a:r>
          </a:p>
          <a:p>
            <a:pPr algn="just"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Pune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- 4110037,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Maharashtra.</a:t>
            </a:r>
          </a:p>
          <a:p>
            <a:pPr algn="just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con4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62000" cy="6213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1676400"/>
            <a:ext cx="233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Xpress Car Rental India</a:t>
            </a:r>
            <a:endParaRPr lang="en-US" dirty="0"/>
          </a:p>
        </p:txBody>
      </p:sp>
      <p:pic>
        <p:nvPicPr>
          <p:cNvPr id="11" name="Picture 10" descr="22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6248400"/>
            <a:ext cx="431641" cy="431641"/>
          </a:xfrm>
          <a:prstGeom prst="rect">
            <a:avLst/>
          </a:prstGeom>
        </p:spPr>
      </p:pic>
      <p:pic>
        <p:nvPicPr>
          <p:cNvPr id="13" name="Picture 12" descr="33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2800" y="6248400"/>
            <a:ext cx="431641" cy="431641"/>
          </a:xfrm>
          <a:prstGeom prst="rect">
            <a:avLst/>
          </a:prstGeom>
        </p:spPr>
      </p:pic>
      <p:pic>
        <p:nvPicPr>
          <p:cNvPr id="14" name="Picture 13" descr="44.png">
            <a:hlinkClick r:id="rId10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6248400"/>
            <a:ext cx="431641" cy="431641"/>
          </a:xfrm>
          <a:prstGeom prst="rect">
            <a:avLst/>
          </a:prstGeom>
        </p:spPr>
      </p:pic>
      <p:pic>
        <p:nvPicPr>
          <p:cNvPr id="16" name="Picture 15" descr="rss-feed-icon.png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rcRect l="20000" t="20000" r="20000" b="20000"/>
          <a:stretch>
            <a:fillRect/>
          </a:stretch>
        </p:blipFill>
        <p:spPr>
          <a:xfrm>
            <a:off x="8153400" y="6248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264</Words>
  <Application>Microsoft Office PowerPoint</Application>
  <PresentationFormat>On-screen Show (4:3)</PresentationFormat>
  <Paragraphs>78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PC9</cp:lastModifiedBy>
  <cp:revision>223</cp:revision>
  <dcterms:created xsi:type="dcterms:W3CDTF">2016-09-29T04:36:12Z</dcterms:created>
  <dcterms:modified xsi:type="dcterms:W3CDTF">2016-10-06T09:45:13Z</dcterms:modified>
</cp:coreProperties>
</file>